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handoutMasterIdLst>
    <p:handoutMasterId r:id="rId65"/>
  </p:handoutMasterIdLst>
  <p:sldIdLst>
    <p:sldId id="256" r:id="rId2"/>
    <p:sldId id="534" r:id="rId3"/>
    <p:sldId id="588" r:id="rId4"/>
    <p:sldId id="591" r:id="rId5"/>
    <p:sldId id="592" r:id="rId6"/>
    <p:sldId id="593" r:id="rId7"/>
    <p:sldId id="594" r:id="rId8"/>
    <p:sldId id="596" r:id="rId9"/>
    <p:sldId id="595" r:id="rId10"/>
    <p:sldId id="597" r:id="rId11"/>
    <p:sldId id="604" r:id="rId12"/>
    <p:sldId id="599" r:id="rId13"/>
    <p:sldId id="598" r:id="rId14"/>
    <p:sldId id="602" r:id="rId15"/>
    <p:sldId id="603" r:id="rId16"/>
    <p:sldId id="608" r:id="rId17"/>
    <p:sldId id="550" r:id="rId18"/>
    <p:sldId id="551" r:id="rId19"/>
    <p:sldId id="543" r:id="rId20"/>
    <p:sldId id="609" r:id="rId21"/>
    <p:sldId id="568" r:id="rId22"/>
    <p:sldId id="607" r:id="rId23"/>
    <p:sldId id="545" r:id="rId24"/>
    <p:sldId id="563" r:id="rId25"/>
    <p:sldId id="589" r:id="rId26"/>
    <p:sldId id="587" r:id="rId27"/>
    <p:sldId id="581" r:id="rId28"/>
    <p:sldId id="541" r:id="rId29"/>
    <p:sldId id="538" r:id="rId30"/>
    <p:sldId id="539" r:id="rId31"/>
    <p:sldId id="611" r:id="rId32"/>
    <p:sldId id="537" r:id="rId33"/>
    <p:sldId id="540" r:id="rId34"/>
    <p:sldId id="544" r:id="rId35"/>
    <p:sldId id="585" r:id="rId36"/>
    <p:sldId id="590" r:id="rId37"/>
    <p:sldId id="554" r:id="rId38"/>
    <p:sldId id="612" r:id="rId39"/>
    <p:sldId id="547" r:id="rId40"/>
    <p:sldId id="613" r:id="rId41"/>
    <p:sldId id="614" r:id="rId42"/>
    <p:sldId id="549" r:id="rId43"/>
    <p:sldId id="615" r:id="rId44"/>
    <p:sldId id="616" r:id="rId45"/>
    <p:sldId id="558" r:id="rId46"/>
    <p:sldId id="559" r:id="rId47"/>
    <p:sldId id="617" r:id="rId48"/>
    <p:sldId id="562" r:id="rId49"/>
    <p:sldId id="618" r:id="rId50"/>
    <p:sldId id="564" r:id="rId51"/>
    <p:sldId id="619" r:id="rId52"/>
    <p:sldId id="566" r:id="rId53"/>
    <p:sldId id="620" r:id="rId54"/>
    <p:sldId id="570" r:id="rId55"/>
    <p:sldId id="571" r:id="rId56"/>
    <p:sldId id="572" r:id="rId57"/>
    <p:sldId id="574" r:id="rId58"/>
    <p:sldId id="575" r:id="rId59"/>
    <p:sldId id="621" r:id="rId60"/>
    <p:sldId id="583" r:id="rId61"/>
    <p:sldId id="569" r:id="rId62"/>
    <p:sldId id="623" r:id="rId63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ulaa" initials="z" lastIdx="1" clrIdx="0"/>
  <p:cmAuthor id="1" name="Gungaa" initials="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6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 autoAdjust="0"/>
    <p:restoredTop sz="96247" autoAdjust="0"/>
  </p:normalViewPr>
  <p:slideViewPr>
    <p:cSldViewPr>
      <p:cViewPr varScale="1">
        <p:scale>
          <a:sx n="112" d="100"/>
          <a:sy n="112" d="100"/>
        </p:scale>
        <p:origin x="-47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06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A6CF6D-9C03-4FDC-B101-E3BA48409CA3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D9DE56D-9344-4EAA-AE7E-FE2C74931121}">
      <dgm:prSet phldrT="[Text]"/>
      <dgm:spPr/>
      <dgm:t>
        <a:bodyPr/>
        <a:lstStyle/>
        <a:p>
          <a:r>
            <a:rPr lang="mn-MN" dirty="0"/>
            <a:t>1</a:t>
          </a:r>
          <a:endParaRPr lang="en-US" dirty="0"/>
        </a:p>
      </dgm:t>
    </dgm:pt>
    <dgm:pt modelId="{3713FF54-263A-42B8-9407-41DFD6905DD7}" type="parTrans" cxnId="{6FF848F3-17F2-458B-97C2-5F22930BF024}">
      <dgm:prSet/>
      <dgm:spPr/>
      <dgm:t>
        <a:bodyPr/>
        <a:lstStyle/>
        <a:p>
          <a:endParaRPr lang="en-US"/>
        </a:p>
      </dgm:t>
    </dgm:pt>
    <dgm:pt modelId="{0DEACFCF-FBC3-4837-AB05-B7388ACD06E9}" type="sibTrans" cxnId="{6FF848F3-17F2-458B-97C2-5F22930BF024}">
      <dgm:prSet/>
      <dgm:spPr/>
      <dgm:t>
        <a:bodyPr/>
        <a:lstStyle/>
        <a:p>
          <a:endParaRPr lang="en-US"/>
        </a:p>
      </dgm:t>
    </dgm:pt>
    <dgm:pt modelId="{DABC85B8-CB5E-45E7-9231-2935F2396360}">
      <dgm:prSet phldrT="[Text]"/>
      <dgm:spPr/>
      <dgm:t>
        <a:bodyPr/>
        <a:lstStyle/>
        <a:p>
          <a:r>
            <a:rPr lang="mn-MN" dirty="0">
              <a:latin typeface="Times New Roman" pitchFamily="18" charset="0"/>
              <a:cs typeface="Times New Roman" pitchFamily="18" charset="0"/>
            </a:rPr>
            <a:t>Саналын хайрцаг угсрах явцыг ажиглагчдад харуулах болон тайлбарлах</a:t>
          </a:r>
          <a:endParaRPr lang="en-US" dirty="0"/>
        </a:p>
      </dgm:t>
    </dgm:pt>
    <dgm:pt modelId="{DB84A726-210F-425D-9082-C33389BD9C1D}" type="parTrans" cxnId="{9E8C1AEC-6817-421F-BFEF-578899351FF6}">
      <dgm:prSet/>
      <dgm:spPr/>
      <dgm:t>
        <a:bodyPr/>
        <a:lstStyle/>
        <a:p>
          <a:endParaRPr lang="en-US"/>
        </a:p>
      </dgm:t>
    </dgm:pt>
    <dgm:pt modelId="{6E86658A-1484-4961-A720-DF7761B5FAAD}" type="sibTrans" cxnId="{9E8C1AEC-6817-421F-BFEF-578899351FF6}">
      <dgm:prSet/>
      <dgm:spPr/>
      <dgm:t>
        <a:bodyPr/>
        <a:lstStyle/>
        <a:p>
          <a:endParaRPr lang="en-US"/>
        </a:p>
      </dgm:t>
    </dgm:pt>
    <dgm:pt modelId="{751B5BDA-3F25-4C4E-B14A-0038A412A00B}">
      <dgm:prSet phldrT="[Text]"/>
      <dgm:spPr/>
      <dgm:t>
        <a:bodyPr/>
        <a:lstStyle/>
        <a:p>
          <a:r>
            <a:rPr lang="mn-MN" dirty="0"/>
            <a:t>3</a:t>
          </a:r>
          <a:endParaRPr lang="en-US" dirty="0"/>
        </a:p>
      </dgm:t>
    </dgm:pt>
    <dgm:pt modelId="{EDA441FA-5136-4170-8524-37A8B87B8BD8}" type="parTrans" cxnId="{4003CF89-463C-416F-81AB-1EE6E4F753B7}">
      <dgm:prSet/>
      <dgm:spPr/>
      <dgm:t>
        <a:bodyPr/>
        <a:lstStyle/>
        <a:p>
          <a:endParaRPr lang="en-US"/>
        </a:p>
      </dgm:t>
    </dgm:pt>
    <dgm:pt modelId="{CE9632BA-DFD9-46F6-8AF4-FAF9C26BBA6A}" type="sibTrans" cxnId="{4003CF89-463C-416F-81AB-1EE6E4F753B7}">
      <dgm:prSet/>
      <dgm:spPr/>
      <dgm:t>
        <a:bodyPr/>
        <a:lstStyle/>
        <a:p>
          <a:endParaRPr lang="en-US"/>
        </a:p>
      </dgm:t>
    </dgm:pt>
    <dgm:pt modelId="{45CB1FD0-AC60-407B-AED3-F86C27D89406}">
      <dgm:prSet phldrT="[Text]"/>
      <dgm:spPr/>
      <dgm:t>
        <a:bodyPr/>
        <a:lstStyle/>
        <a:p>
          <a:r>
            <a:rPr lang="mn-MN" dirty="0">
              <a:latin typeface="Times New Roman" pitchFamily="18" charset="0"/>
              <a:cs typeface="Times New Roman" pitchFamily="18" charset="0"/>
            </a:rPr>
            <a:t>Хивсэн дээр байрлуулахгүй</a:t>
          </a:r>
          <a:endParaRPr lang="en-US" dirty="0"/>
        </a:p>
      </dgm:t>
    </dgm:pt>
    <dgm:pt modelId="{BACB0B6F-3A52-49C1-A44B-8C8AEC066424}" type="parTrans" cxnId="{F73DBF96-9C34-429A-A4BA-3E166207DC99}">
      <dgm:prSet/>
      <dgm:spPr/>
      <dgm:t>
        <a:bodyPr/>
        <a:lstStyle/>
        <a:p>
          <a:endParaRPr lang="en-US"/>
        </a:p>
      </dgm:t>
    </dgm:pt>
    <dgm:pt modelId="{C4778677-5CD0-4D64-ACDB-3AA3E6BD0A9E}" type="sibTrans" cxnId="{F73DBF96-9C34-429A-A4BA-3E166207DC99}">
      <dgm:prSet/>
      <dgm:spPr/>
      <dgm:t>
        <a:bodyPr/>
        <a:lstStyle/>
        <a:p>
          <a:endParaRPr lang="en-US"/>
        </a:p>
      </dgm:t>
    </dgm:pt>
    <dgm:pt modelId="{C54EE4C3-2E7B-4263-8A6B-ADD52582647B}">
      <dgm:prSet phldrT="[Text]"/>
      <dgm:spPr/>
      <dgm:t>
        <a:bodyPr/>
        <a:lstStyle/>
        <a:p>
          <a:r>
            <a:rPr lang="mn-MN" dirty="0"/>
            <a:t>4</a:t>
          </a:r>
          <a:endParaRPr lang="en-US" dirty="0"/>
        </a:p>
      </dgm:t>
    </dgm:pt>
    <dgm:pt modelId="{563E0743-7F5E-4C19-950A-3ECE11661315}" type="parTrans" cxnId="{E3305914-0BFA-4813-BFFB-8A03E3A54D47}">
      <dgm:prSet/>
      <dgm:spPr/>
      <dgm:t>
        <a:bodyPr/>
        <a:lstStyle/>
        <a:p>
          <a:endParaRPr lang="en-US"/>
        </a:p>
      </dgm:t>
    </dgm:pt>
    <dgm:pt modelId="{8B558AA0-61EF-4150-83F7-551AFF339A0C}" type="sibTrans" cxnId="{E3305914-0BFA-4813-BFFB-8A03E3A54D47}">
      <dgm:prSet/>
      <dgm:spPr/>
      <dgm:t>
        <a:bodyPr/>
        <a:lstStyle/>
        <a:p>
          <a:endParaRPr lang="en-US"/>
        </a:p>
      </dgm:t>
    </dgm:pt>
    <dgm:pt modelId="{42AC049A-6FF2-4E6F-A04F-F39A5DC79F99}">
      <dgm:prSet phldrT="[Text]"/>
      <dgm:spPr/>
      <dgm:t>
        <a:bodyPr/>
        <a:lstStyle/>
        <a:p>
          <a:r>
            <a:rPr lang="mn-MN" dirty="0">
              <a:latin typeface="Times New Roman" pitchFamily="18" charset="0"/>
              <a:cs typeface="Times New Roman" pitchFamily="18" charset="0"/>
            </a:rPr>
            <a:t>Сүлд тэмдэг урд талд байрлуулах</a:t>
          </a:r>
          <a:endParaRPr lang="en-US" dirty="0"/>
        </a:p>
      </dgm:t>
    </dgm:pt>
    <dgm:pt modelId="{569F2147-99F3-452B-9EC9-2B1FABBC0469}" type="parTrans" cxnId="{8F6AB808-D9D7-4653-A6E2-55651A3E2997}">
      <dgm:prSet/>
      <dgm:spPr/>
      <dgm:t>
        <a:bodyPr/>
        <a:lstStyle/>
        <a:p>
          <a:endParaRPr lang="en-US"/>
        </a:p>
      </dgm:t>
    </dgm:pt>
    <dgm:pt modelId="{A8D0FC8D-F7FC-403F-9E3D-BC7973F7E9ED}" type="sibTrans" cxnId="{8F6AB808-D9D7-4653-A6E2-55651A3E2997}">
      <dgm:prSet/>
      <dgm:spPr/>
      <dgm:t>
        <a:bodyPr/>
        <a:lstStyle/>
        <a:p>
          <a:endParaRPr lang="en-US"/>
        </a:p>
      </dgm:t>
    </dgm:pt>
    <dgm:pt modelId="{80C7C954-3CB2-4737-B774-DE18F23EFF4E}">
      <dgm:prSet phldrT="[Text]"/>
      <dgm:spPr/>
      <dgm:t>
        <a:bodyPr/>
        <a:lstStyle/>
        <a:p>
          <a:r>
            <a:rPr lang="mn-MN" dirty="0"/>
            <a:t>2</a:t>
          </a:r>
          <a:endParaRPr lang="en-US" dirty="0"/>
        </a:p>
      </dgm:t>
    </dgm:pt>
    <dgm:pt modelId="{6E1D2767-B98E-4F67-A590-1BE9B31A7A35}" type="parTrans" cxnId="{071F85DF-DF48-4069-B4C5-41C555EE1604}">
      <dgm:prSet/>
      <dgm:spPr/>
      <dgm:t>
        <a:bodyPr/>
        <a:lstStyle/>
        <a:p>
          <a:endParaRPr lang="en-US"/>
        </a:p>
      </dgm:t>
    </dgm:pt>
    <dgm:pt modelId="{8DA2D0D1-EEF2-43A1-A590-8C74E4AC6FD8}" type="sibTrans" cxnId="{071F85DF-DF48-4069-B4C5-41C555EE1604}">
      <dgm:prSet/>
      <dgm:spPr/>
      <dgm:t>
        <a:bodyPr/>
        <a:lstStyle/>
        <a:p>
          <a:endParaRPr lang="en-US"/>
        </a:p>
      </dgm:t>
    </dgm:pt>
    <dgm:pt modelId="{77C08B7E-15C7-478C-9726-126BF13D4BD9}">
      <dgm:prSet phldrT="[Text]"/>
      <dgm:spPr/>
      <dgm:t>
        <a:bodyPr/>
        <a:lstStyle/>
        <a:p>
          <a:r>
            <a:rPr lang="mn-MN" dirty="0">
              <a:latin typeface="Times New Roman" pitchFamily="18" charset="0"/>
              <a:cs typeface="Times New Roman" pitchFamily="18" charset="0"/>
            </a:rPr>
            <a:t>Нарны шууд тусгал тусахгүй газарт байрлуулах </a:t>
          </a:r>
          <a:endParaRPr lang="en-US" dirty="0"/>
        </a:p>
      </dgm:t>
    </dgm:pt>
    <dgm:pt modelId="{D21F486D-B11E-4D84-9A2B-C80694E0951B}" type="parTrans" cxnId="{424503EE-6107-4DCB-A359-82749BFDF37E}">
      <dgm:prSet/>
      <dgm:spPr/>
      <dgm:t>
        <a:bodyPr/>
        <a:lstStyle/>
        <a:p>
          <a:endParaRPr lang="en-US"/>
        </a:p>
      </dgm:t>
    </dgm:pt>
    <dgm:pt modelId="{7FB91ED1-DAAE-496E-B5E0-15D7F39613E0}" type="sibTrans" cxnId="{424503EE-6107-4DCB-A359-82749BFDF37E}">
      <dgm:prSet/>
      <dgm:spPr/>
      <dgm:t>
        <a:bodyPr/>
        <a:lstStyle/>
        <a:p>
          <a:endParaRPr lang="en-US"/>
        </a:p>
      </dgm:t>
    </dgm:pt>
    <dgm:pt modelId="{1A356677-B6C5-4D03-BBAF-76D0FA21A6BA}">
      <dgm:prSet phldrT="[Text]"/>
      <dgm:spPr/>
      <dgm:t>
        <a:bodyPr/>
        <a:lstStyle/>
        <a:p>
          <a:r>
            <a:rPr lang="mn-MN" dirty="0"/>
            <a:t>5</a:t>
          </a:r>
          <a:endParaRPr lang="en-US" dirty="0"/>
        </a:p>
      </dgm:t>
    </dgm:pt>
    <dgm:pt modelId="{5210C92A-9306-4548-BCAF-841644482555}" type="parTrans" cxnId="{4D9249C7-B737-46ED-A68B-A42885793FDF}">
      <dgm:prSet/>
      <dgm:spPr/>
      <dgm:t>
        <a:bodyPr/>
        <a:lstStyle/>
        <a:p>
          <a:endParaRPr lang="en-US"/>
        </a:p>
      </dgm:t>
    </dgm:pt>
    <dgm:pt modelId="{A9AB436B-3E9D-464C-A3FD-F530B0988BD1}" type="sibTrans" cxnId="{4D9249C7-B737-46ED-A68B-A42885793FDF}">
      <dgm:prSet/>
      <dgm:spPr/>
      <dgm:t>
        <a:bodyPr/>
        <a:lstStyle/>
        <a:p>
          <a:endParaRPr lang="en-US"/>
        </a:p>
      </dgm:t>
    </dgm:pt>
    <dgm:pt modelId="{4BC274B8-8E3B-47ED-886B-2626B45514F8}">
      <dgm:prSet phldrT="[Text]"/>
      <dgm:spPr/>
      <dgm:t>
        <a:bodyPr/>
        <a:lstStyle/>
        <a:p>
          <a:r>
            <a:rPr lang="mn-MN" dirty="0">
              <a:latin typeface="Times New Roman" pitchFamily="18" charset="0"/>
              <a:cs typeface="Times New Roman" pitchFamily="18" charset="0"/>
            </a:rPr>
            <a:t>Туслах тасалгааны лац</a:t>
          </a:r>
          <a:endParaRPr lang="en-US" dirty="0"/>
        </a:p>
      </dgm:t>
    </dgm:pt>
    <dgm:pt modelId="{3F329088-A9FF-49B2-B4A8-953BFBDB2C2F}" type="parTrans" cxnId="{F00A5C6D-4BB0-48E3-B929-1D506E9059A5}">
      <dgm:prSet/>
      <dgm:spPr/>
      <dgm:t>
        <a:bodyPr/>
        <a:lstStyle/>
        <a:p>
          <a:endParaRPr lang="en-US"/>
        </a:p>
      </dgm:t>
    </dgm:pt>
    <dgm:pt modelId="{7B5151A4-4271-47D9-AB30-6561A1881B46}" type="sibTrans" cxnId="{F00A5C6D-4BB0-48E3-B929-1D506E9059A5}">
      <dgm:prSet/>
      <dgm:spPr/>
      <dgm:t>
        <a:bodyPr/>
        <a:lstStyle/>
        <a:p>
          <a:endParaRPr lang="en-US"/>
        </a:p>
      </dgm:t>
    </dgm:pt>
    <dgm:pt modelId="{DFB31664-975D-4F8A-A755-3409BA152860}">
      <dgm:prSet phldrT="[Text]"/>
      <dgm:spPr/>
      <dgm:t>
        <a:bodyPr/>
        <a:lstStyle/>
        <a:p>
          <a:pPr>
            <a:buNone/>
          </a:pPr>
          <a:r>
            <a:rPr lang="mn-MN" dirty="0">
              <a:latin typeface="Times New Roman" pitchFamily="18" charset="0"/>
              <a:cs typeface="Times New Roman" pitchFamily="18" charset="0"/>
            </a:rPr>
            <a:t>    хөндөгдөөгүй байна</a:t>
          </a:r>
          <a:endParaRPr lang="en-US" dirty="0"/>
        </a:p>
      </dgm:t>
    </dgm:pt>
    <dgm:pt modelId="{3CEFA145-0A87-47FF-8A8E-CF281032D282}" type="parTrans" cxnId="{22DD4416-55CD-4B29-9258-A26099254988}">
      <dgm:prSet/>
      <dgm:spPr/>
    </dgm:pt>
    <dgm:pt modelId="{3A8C2B87-C008-47BA-94ED-11DF2531F671}" type="sibTrans" cxnId="{22DD4416-55CD-4B29-9258-A26099254988}">
      <dgm:prSet/>
      <dgm:spPr/>
    </dgm:pt>
    <dgm:pt modelId="{FD64A073-C238-4B4C-8C76-427FB9171BD5}" type="pres">
      <dgm:prSet presAssocID="{A3A6CF6D-9C03-4FDC-B101-E3BA48409CA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mn-MN"/>
        </a:p>
      </dgm:t>
    </dgm:pt>
    <dgm:pt modelId="{CA02D58F-DBB5-4CD1-A0DF-F5F38C38AEFD}" type="pres">
      <dgm:prSet presAssocID="{6D9DE56D-9344-4EAA-AE7E-FE2C74931121}" presName="linNode" presStyleCnt="0"/>
      <dgm:spPr/>
    </dgm:pt>
    <dgm:pt modelId="{D0F3857D-37A0-44F7-B527-A909FAB3941D}" type="pres">
      <dgm:prSet presAssocID="{6D9DE56D-9344-4EAA-AE7E-FE2C74931121}" presName="parentText" presStyleLbl="node1" presStyleIdx="0" presStyleCnt="5" custScaleX="328206">
        <dgm:presLayoutVars>
          <dgm:chMax val="1"/>
          <dgm:bulletEnabled val="1"/>
        </dgm:presLayoutVars>
      </dgm:prSet>
      <dgm:spPr/>
      <dgm:t>
        <a:bodyPr/>
        <a:lstStyle/>
        <a:p>
          <a:endParaRPr lang="mn-MN"/>
        </a:p>
      </dgm:t>
    </dgm:pt>
    <dgm:pt modelId="{CD54CDAE-C6E9-41A2-9A9E-755426560CDD}" type="pres">
      <dgm:prSet presAssocID="{6D9DE56D-9344-4EAA-AE7E-FE2C74931121}" presName="descendantText" presStyleLbl="alignAccFollowNode1" presStyleIdx="0" presStyleCnt="5" custScaleX="2000000">
        <dgm:presLayoutVars>
          <dgm:bulletEnabled val="1"/>
        </dgm:presLayoutVars>
      </dgm:prSet>
      <dgm:spPr/>
      <dgm:t>
        <a:bodyPr/>
        <a:lstStyle/>
        <a:p>
          <a:endParaRPr lang="mn-MN"/>
        </a:p>
      </dgm:t>
    </dgm:pt>
    <dgm:pt modelId="{A6073826-0902-4AE1-902C-6EE86D26398B}" type="pres">
      <dgm:prSet presAssocID="{0DEACFCF-FBC3-4837-AB05-B7388ACD06E9}" presName="sp" presStyleCnt="0"/>
      <dgm:spPr/>
    </dgm:pt>
    <dgm:pt modelId="{57382B5D-BE88-4E63-A05B-D5A73F9319EB}" type="pres">
      <dgm:prSet presAssocID="{80C7C954-3CB2-4737-B774-DE18F23EFF4E}" presName="linNode" presStyleCnt="0"/>
      <dgm:spPr/>
    </dgm:pt>
    <dgm:pt modelId="{E6761F2D-4C12-4155-A325-9C0F0B8BDB6F}" type="pres">
      <dgm:prSet presAssocID="{80C7C954-3CB2-4737-B774-DE18F23EFF4E}" presName="parentText" presStyleLbl="node1" presStyleIdx="1" presStyleCnt="5" custScaleX="328206">
        <dgm:presLayoutVars>
          <dgm:chMax val="1"/>
          <dgm:bulletEnabled val="1"/>
        </dgm:presLayoutVars>
      </dgm:prSet>
      <dgm:spPr/>
      <dgm:t>
        <a:bodyPr/>
        <a:lstStyle/>
        <a:p>
          <a:endParaRPr lang="mn-MN"/>
        </a:p>
      </dgm:t>
    </dgm:pt>
    <dgm:pt modelId="{76A22CFD-C016-469E-A069-BF6EDD805484}" type="pres">
      <dgm:prSet presAssocID="{80C7C954-3CB2-4737-B774-DE18F23EFF4E}" presName="descendantText" presStyleLbl="alignAccFollowNode1" presStyleIdx="1" presStyleCnt="5" custScaleX="2000000">
        <dgm:presLayoutVars>
          <dgm:bulletEnabled val="1"/>
        </dgm:presLayoutVars>
      </dgm:prSet>
      <dgm:spPr/>
      <dgm:t>
        <a:bodyPr/>
        <a:lstStyle/>
        <a:p>
          <a:endParaRPr lang="mn-MN"/>
        </a:p>
      </dgm:t>
    </dgm:pt>
    <dgm:pt modelId="{1673FC9A-D071-4832-8571-BE3EED65E01C}" type="pres">
      <dgm:prSet presAssocID="{8DA2D0D1-EEF2-43A1-A590-8C74E4AC6FD8}" presName="sp" presStyleCnt="0"/>
      <dgm:spPr/>
    </dgm:pt>
    <dgm:pt modelId="{A78CB144-1C38-4F1C-A43D-955C4537880E}" type="pres">
      <dgm:prSet presAssocID="{751B5BDA-3F25-4C4E-B14A-0038A412A00B}" presName="linNode" presStyleCnt="0"/>
      <dgm:spPr/>
    </dgm:pt>
    <dgm:pt modelId="{F1080D2C-8A95-4BB7-BE3E-B545DD1DDA98}" type="pres">
      <dgm:prSet presAssocID="{751B5BDA-3F25-4C4E-B14A-0038A412A00B}" presName="parentText" presStyleLbl="node1" presStyleIdx="2" presStyleCnt="5" custScaleX="328206">
        <dgm:presLayoutVars>
          <dgm:chMax val="1"/>
          <dgm:bulletEnabled val="1"/>
        </dgm:presLayoutVars>
      </dgm:prSet>
      <dgm:spPr/>
      <dgm:t>
        <a:bodyPr/>
        <a:lstStyle/>
        <a:p>
          <a:endParaRPr lang="mn-MN"/>
        </a:p>
      </dgm:t>
    </dgm:pt>
    <dgm:pt modelId="{FFF6CE94-DBE6-4E64-88D9-DC5147050EFF}" type="pres">
      <dgm:prSet presAssocID="{751B5BDA-3F25-4C4E-B14A-0038A412A00B}" presName="descendantText" presStyleLbl="alignAccFollowNode1" presStyleIdx="2" presStyleCnt="5" custScaleX="2000000">
        <dgm:presLayoutVars>
          <dgm:bulletEnabled val="1"/>
        </dgm:presLayoutVars>
      </dgm:prSet>
      <dgm:spPr/>
      <dgm:t>
        <a:bodyPr/>
        <a:lstStyle/>
        <a:p>
          <a:endParaRPr lang="mn-MN"/>
        </a:p>
      </dgm:t>
    </dgm:pt>
    <dgm:pt modelId="{60A85ED8-CD8C-41E8-9584-21531F7C2679}" type="pres">
      <dgm:prSet presAssocID="{CE9632BA-DFD9-46F6-8AF4-FAF9C26BBA6A}" presName="sp" presStyleCnt="0"/>
      <dgm:spPr/>
    </dgm:pt>
    <dgm:pt modelId="{64091624-176B-4D72-B0C1-C4247A7486D8}" type="pres">
      <dgm:prSet presAssocID="{C54EE4C3-2E7B-4263-8A6B-ADD52582647B}" presName="linNode" presStyleCnt="0"/>
      <dgm:spPr/>
    </dgm:pt>
    <dgm:pt modelId="{8FCEB3EA-C7E2-43E9-BA3B-0070D3552D5B}" type="pres">
      <dgm:prSet presAssocID="{C54EE4C3-2E7B-4263-8A6B-ADD52582647B}" presName="parentText" presStyleLbl="node1" presStyleIdx="3" presStyleCnt="5" custScaleX="328206">
        <dgm:presLayoutVars>
          <dgm:chMax val="1"/>
          <dgm:bulletEnabled val="1"/>
        </dgm:presLayoutVars>
      </dgm:prSet>
      <dgm:spPr/>
      <dgm:t>
        <a:bodyPr/>
        <a:lstStyle/>
        <a:p>
          <a:endParaRPr lang="mn-MN"/>
        </a:p>
      </dgm:t>
    </dgm:pt>
    <dgm:pt modelId="{88BFBF86-0BC9-4C0C-9A21-C1018A9AD5BF}" type="pres">
      <dgm:prSet presAssocID="{C54EE4C3-2E7B-4263-8A6B-ADD52582647B}" presName="descendantText" presStyleLbl="alignAccFollowNode1" presStyleIdx="3" presStyleCnt="5" custScaleX="2000000">
        <dgm:presLayoutVars>
          <dgm:bulletEnabled val="1"/>
        </dgm:presLayoutVars>
      </dgm:prSet>
      <dgm:spPr/>
      <dgm:t>
        <a:bodyPr/>
        <a:lstStyle/>
        <a:p>
          <a:endParaRPr lang="mn-MN"/>
        </a:p>
      </dgm:t>
    </dgm:pt>
    <dgm:pt modelId="{B27E8DE6-53BE-4039-8E93-415BBE191977}" type="pres">
      <dgm:prSet presAssocID="{8B558AA0-61EF-4150-83F7-551AFF339A0C}" presName="sp" presStyleCnt="0"/>
      <dgm:spPr/>
    </dgm:pt>
    <dgm:pt modelId="{B7682558-D445-405A-9B9E-6DD5A947A371}" type="pres">
      <dgm:prSet presAssocID="{1A356677-B6C5-4D03-BBAF-76D0FA21A6BA}" presName="linNode" presStyleCnt="0"/>
      <dgm:spPr/>
    </dgm:pt>
    <dgm:pt modelId="{F53F1BDE-EF15-408F-AD4E-44FA35536147}" type="pres">
      <dgm:prSet presAssocID="{1A356677-B6C5-4D03-BBAF-76D0FA21A6BA}" presName="parentText" presStyleLbl="node1" presStyleIdx="4" presStyleCnt="5" custScaleX="328206">
        <dgm:presLayoutVars>
          <dgm:chMax val="1"/>
          <dgm:bulletEnabled val="1"/>
        </dgm:presLayoutVars>
      </dgm:prSet>
      <dgm:spPr/>
      <dgm:t>
        <a:bodyPr/>
        <a:lstStyle/>
        <a:p>
          <a:endParaRPr lang="mn-MN"/>
        </a:p>
      </dgm:t>
    </dgm:pt>
    <dgm:pt modelId="{B8B9A561-196A-45F9-B164-2D65E50D6E5B}" type="pres">
      <dgm:prSet presAssocID="{1A356677-B6C5-4D03-BBAF-76D0FA21A6BA}" presName="descendantText" presStyleLbl="alignAccFollowNode1" presStyleIdx="4" presStyleCnt="5" custScaleX="2000000">
        <dgm:presLayoutVars>
          <dgm:bulletEnabled val="1"/>
        </dgm:presLayoutVars>
      </dgm:prSet>
      <dgm:spPr/>
      <dgm:t>
        <a:bodyPr/>
        <a:lstStyle/>
        <a:p>
          <a:endParaRPr lang="mn-MN"/>
        </a:p>
      </dgm:t>
    </dgm:pt>
  </dgm:ptLst>
  <dgm:cxnLst>
    <dgm:cxn modelId="{F41E38F8-00CC-4F26-B078-B81A06816248}" type="presOf" srcId="{4BC274B8-8E3B-47ED-886B-2626B45514F8}" destId="{B8B9A561-196A-45F9-B164-2D65E50D6E5B}" srcOrd="0" destOrd="0" presId="urn:microsoft.com/office/officeart/2005/8/layout/vList5"/>
    <dgm:cxn modelId="{424503EE-6107-4DCB-A359-82749BFDF37E}" srcId="{80C7C954-3CB2-4737-B774-DE18F23EFF4E}" destId="{77C08B7E-15C7-478C-9726-126BF13D4BD9}" srcOrd="0" destOrd="0" parTransId="{D21F486D-B11E-4D84-9A2B-C80694E0951B}" sibTransId="{7FB91ED1-DAAE-496E-B5E0-15D7F39613E0}"/>
    <dgm:cxn modelId="{9E8C1AEC-6817-421F-BFEF-578899351FF6}" srcId="{6D9DE56D-9344-4EAA-AE7E-FE2C74931121}" destId="{DABC85B8-CB5E-45E7-9231-2935F2396360}" srcOrd="0" destOrd="0" parTransId="{DB84A726-210F-425D-9082-C33389BD9C1D}" sibTransId="{6E86658A-1484-4961-A720-DF7761B5FAAD}"/>
    <dgm:cxn modelId="{4D9249C7-B737-46ED-A68B-A42885793FDF}" srcId="{A3A6CF6D-9C03-4FDC-B101-E3BA48409CA3}" destId="{1A356677-B6C5-4D03-BBAF-76D0FA21A6BA}" srcOrd="4" destOrd="0" parTransId="{5210C92A-9306-4548-BCAF-841644482555}" sibTransId="{A9AB436B-3E9D-464C-A3FD-F530B0988BD1}"/>
    <dgm:cxn modelId="{F73DBF96-9C34-429A-A4BA-3E166207DC99}" srcId="{751B5BDA-3F25-4C4E-B14A-0038A412A00B}" destId="{45CB1FD0-AC60-407B-AED3-F86C27D89406}" srcOrd="0" destOrd="0" parTransId="{BACB0B6F-3A52-49C1-A44B-8C8AEC066424}" sibTransId="{C4778677-5CD0-4D64-ACDB-3AA3E6BD0A9E}"/>
    <dgm:cxn modelId="{599A01A6-7A7E-4469-BE0C-481854476942}" type="presOf" srcId="{1A356677-B6C5-4D03-BBAF-76D0FA21A6BA}" destId="{F53F1BDE-EF15-408F-AD4E-44FA35536147}" srcOrd="0" destOrd="0" presId="urn:microsoft.com/office/officeart/2005/8/layout/vList5"/>
    <dgm:cxn modelId="{6FF848F3-17F2-458B-97C2-5F22930BF024}" srcId="{A3A6CF6D-9C03-4FDC-B101-E3BA48409CA3}" destId="{6D9DE56D-9344-4EAA-AE7E-FE2C74931121}" srcOrd="0" destOrd="0" parTransId="{3713FF54-263A-42B8-9407-41DFD6905DD7}" sibTransId="{0DEACFCF-FBC3-4837-AB05-B7388ACD06E9}"/>
    <dgm:cxn modelId="{F14CD1FC-9269-42CE-AC3A-AA10F80FD90C}" type="presOf" srcId="{DABC85B8-CB5E-45E7-9231-2935F2396360}" destId="{CD54CDAE-C6E9-41A2-9A9E-755426560CDD}" srcOrd="0" destOrd="0" presId="urn:microsoft.com/office/officeart/2005/8/layout/vList5"/>
    <dgm:cxn modelId="{D18CAD4A-EF13-4882-8127-A6080B9E7C38}" type="presOf" srcId="{6D9DE56D-9344-4EAA-AE7E-FE2C74931121}" destId="{D0F3857D-37A0-44F7-B527-A909FAB3941D}" srcOrd="0" destOrd="0" presId="urn:microsoft.com/office/officeart/2005/8/layout/vList5"/>
    <dgm:cxn modelId="{0CAED4D3-164A-437A-B687-0E3F78C43F1A}" type="presOf" srcId="{45CB1FD0-AC60-407B-AED3-F86C27D89406}" destId="{FFF6CE94-DBE6-4E64-88D9-DC5147050EFF}" srcOrd="0" destOrd="0" presId="urn:microsoft.com/office/officeart/2005/8/layout/vList5"/>
    <dgm:cxn modelId="{94636FA1-BC8A-4B58-A108-D3C7A5674605}" type="presOf" srcId="{C54EE4C3-2E7B-4263-8A6B-ADD52582647B}" destId="{8FCEB3EA-C7E2-43E9-BA3B-0070D3552D5B}" srcOrd="0" destOrd="0" presId="urn:microsoft.com/office/officeart/2005/8/layout/vList5"/>
    <dgm:cxn modelId="{54C04BF4-1A3E-40DF-A00F-3B68B312B0DD}" type="presOf" srcId="{751B5BDA-3F25-4C4E-B14A-0038A412A00B}" destId="{F1080D2C-8A95-4BB7-BE3E-B545DD1DDA98}" srcOrd="0" destOrd="0" presId="urn:microsoft.com/office/officeart/2005/8/layout/vList5"/>
    <dgm:cxn modelId="{22DD4416-55CD-4B29-9258-A26099254988}" srcId="{1A356677-B6C5-4D03-BBAF-76D0FA21A6BA}" destId="{DFB31664-975D-4F8A-A755-3409BA152860}" srcOrd="1" destOrd="0" parTransId="{3CEFA145-0A87-47FF-8A8E-CF281032D282}" sibTransId="{3A8C2B87-C008-47BA-94ED-11DF2531F671}"/>
    <dgm:cxn modelId="{D76A2009-01B9-4F23-937F-54E6AB43C328}" type="presOf" srcId="{80C7C954-3CB2-4737-B774-DE18F23EFF4E}" destId="{E6761F2D-4C12-4155-A325-9C0F0B8BDB6F}" srcOrd="0" destOrd="0" presId="urn:microsoft.com/office/officeart/2005/8/layout/vList5"/>
    <dgm:cxn modelId="{E3305914-0BFA-4813-BFFB-8A03E3A54D47}" srcId="{A3A6CF6D-9C03-4FDC-B101-E3BA48409CA3}" destId="{C54EE4C3-2E7B-4263-8A6B-ADD52582647B}" srcOrd="3" destOrd="0" parTransId="{563E0743-7F5E-4C19-950A-3ECE11661315}" sibTransId="{8B558AA0-61EF-4150-83F7-551AFF339A0C}"/>
    <dgm:cxn modelId="{4003CF89-463C-416F-81AB-1EE6E4F753B7}" srcId="{A3A6CF6D-9C03-4FDC-B101-E3BA48409CA3}" destId="{751B5BDA-3F25-4C4E-B14A-0038A412A00B}" srcOrd="2" destOrd="0" parTransId="{EDA441FA-5136-4170-8524-37A8B87B8BD8}" sibTransId="{CE9632BA-DFD9-46F6-8AF4-FAF9C26BBA6A}"/>
    <dgm:cxn modelId="{01C83327-9B06-4346-AF11-AA2F956B7ADC}" type="presOf" srcId="{77C08B7E-15C7-478C-9726-126BF13D4BD9}" destId="{76A22CFD-C016-469E-A069-BF6EDD805484}" srcOrd="0" destOrd="0" presId="urn:microsoft.com/office/officeart/2005/8/layout/vList5"/>
    <dgm:cxn modelId="{071F85DF-DF48-4069-B4C5-41C555EE1604}" srcId="{A3A6CF6D-9C03-4FDC-B101-E3BA48409CA3}" destId="{80C7C954-3CB2-4737-B774-DE18F23EFF4E}" srcOrd="1" destOrd="0" parTransId="{6E1D2767-B98E-4F67-A590-1BE9B31A7A35}" sibTransId="{8DA2D0D1-EEF2-43A1-A590-8C74E4AC6FD8}"/>
    <dgm:cxn modelId="{F00A5C6D-4BB0-48E3-B929-1D506E9059A5}" srcId="{1A356677-B6C5-4D03-BBAF-76D0FA21A6BA}" destId="{4BC274B8-8E3B-47ED-886B-2626B45514F8}" srcOrd="0" destOrd="0" parTransId="{3F329088-A9FF-49B2-B4A8-953BFBDB2C2F}" sibTransId="{7B5151A4-4271-47D9-AB30-6561A1881B46}"/>
    <dgm:cxn modelId="{C8E10D02-2FD4-4C86-B3E4-1C2524F385C7}" type="presOf" srcId="{42AC049A-6FF2-4E6F-A04F-F39A5DC79F99}" destId="{88BFBF86-0BC9-4C0C-9A21-C1018A9AD5BF}" srcOrd="0" destOrd="0" presId="urn:microsoft.com/office/officeart/2005/8/layout/vList5"/>
    <dgm:cxn modelId="{19167954-5FF8-4B5A-B046-10ED4829B766}" type="presOf" srcId="{A3A6CF6D-9C03-4FDC-B101-E3BA48409CA3}" destId="{FD64A073-C238-4B4C-8C76-427FB9171BD5}" srcOrd="0" destOrd="0" presId="urn:microsoft.com/office/officeart/2005/8/layout/vList5"/>
    <dgm:cxn modelId="{8F6AB808-D9D7-4653-A6E2-55651A3E2997}" srcId="{C54EE4C3-2E7B-4263-8A6B-ADD52582647B}" destId="{42AC049A-6FF2-4E6F-A04F-F39A5DC79F99}" srcOrd="0" destOrd="0" parTransId="{569F2147-99F3-452B-9EC9-2B1FABBC0469}" sibTransId="{A8D0FC8D-F7FC-403F-9E3D-BC7973F7E9ED}"/>
    <dgm:cxn modelId="{1CE413CE-6CFF-4A7F-84DF-24E991D15525}" type="presOf" srcId="{DFB31664-975D-4F8A-A755-3409BA152860}" destId="{B8B9A561-196A-45F9-B164-2D65E50D6E5B}" srcOrd="0" destOrd="1" presId="urn:microsoft.com/office/officeart/2005/8/layout/vList5"/>
    <dgm:cxn modelId="{73439EAB-9E92-4217-9671-EE1258D85E83}" type="presParOf" srcId="{FD64A073-C238-4B4C-8C76-427FB9171BD5}" destId="{CA02D58F-DBB5-4CD1-A0DF-F5F38C38AEFD}" srcOrd="0" destOrd="0" presId="urn:microsoft.com/office/officeart/2005/8/layout/vList5"/>
    <dgm:cxn modelId="{6835FBD6-2F72-4D34-8292-6A9D0F93B9E0}" type="presParOf" srcId="{CA02D58F-DBB5-4CD1-A0DF-F5F38C38AEFD}" destId="{D0F3857D-37A0-44F7-B527-A909FAB3941D}" srcOrd="0" destOrd="0" presId="urn:microsoft.com/office/officeart/2005/8/layout/vList5"/>
    <dgm:cxn modelId="{2155EEA8-FE72-4EE7-A8D4-6457748EB77F}" type="presParOf" srcId="{CA02D58F-DBB5-4CD1-A0DF-F5F38C38AEFD}" destId="{CD54CDAE-C6E9-41A2-9A9E-755426560CDD}" srcOrd="1" destOrd="0" presId="urn:microsoft.com/office/officeart/2005/8/layout/vList5"/>
    <dgm:cxn modelId="{DE203889-7FB9-48AD-8870-52EF2E026CA9}" type="presParOf" srcId="{FD64A073-C238-4B4C-8C76-427FB9171BD5}" destId="{A6073826-0902-4AE1-902C-6EE86D26398B}" srcOrd="1" destOrd="0" presId="urn:microsoft.com/office/officeart/2005/8/layout/vList5"/>
    <dgm:cxn modelId="{6FFFAE8D-2011-4BE8-937F-4B1875B6F2F7}" type="presParOf" srcId="{FD64A073-C238-4B4C-8C76-427FB9171BD5}" destId="{57382B5D-BE88-4E63-A05B-D5A73F9319EB}" srcOrd="2" destOrd="0" presId="urn:microsoft.com/office/officeart/2005/8/layout/vList5"/>
    <dgm:cxn modelId="{44F93635-0DD6-42CD-998A-F3016BE9898F}" type="presParOf" srcId="{57382B5D-BE88-4E63-A05B-D5A73F9319EB}" destId="{E6761F2D-4C12-4155-A325-9C0F0B8BDB6F}" srcOrd="0" destOrd="0" presId="urn:microsoft.com/office/officeart/2005/8/layout/vList5"/>
    <dgm:cxn modelId="{2E19771E-7D33-465A-BAEB-07EC3F46BF1D}" type="presParOf" srcId="{57382B5D-BE88-4E63-A05B-D5A73F9319EB}" destId="{76A22CFD-C016-469E-A069-BF6EDD805484}" srcOrd="1" destOrd="0" presId="urn:microsoft.com/office/officeart/2005/8/layout/vList5"/>
    <dgm:cxn modelId="{1A20B338-6F50-49E5-B120-2D27EBBFCF2E}" type="presParOf" srcId="{FD64A073-C238-4B4C-8C76-427FB9171BD5}" destId="{1673FC9A-D071-4832-8571-BE3EED65E01C}" srcOrd="3" destOrd="0" presId="urn:microsoft.com/office/officeart/2005/8/layout/vList5"/>
    <dgm:cxn modelId="{FF34CE86-92F6-4310-BAEB-753CA99450A9}" type="presParOf" srcId="{FD64A073-C238-4B4C-8C76-427FB9171BD5}" destId="{A78CB144-1C38-4F1C-A43D-955C4537880E}" srcOrd="4" destOrd="0" presId="urn:microsoft.com/office/officeart/2005/8/layout/vList5"/>
    <dgm:cxn modelId="{6AF9642A-3219-4A11-979F-73DDF6828211}" type="presParOf" srcId="{A78CB144-1C38-4F1C-A43D-955C4537880E}" destId="{F1080D2C-8A95-4BB7-BE3E-B545DD1DDA98}" srcOrd="0" destOrd="0" presId="urn:microsoft.com/office/officeart/2005/8/layout/vList5"/>
    <dgm:cxn modelId="{A8297F01-CA3C-4D1F-959A-425D9D2D58E0}" type="presParOf" srcId="{A78CB144-1C38-4F1C-A43D-955C4537880E}" destId="{FFF6CE94-DBE6-4E64-88D9-DC5147050EFF}" srcOrd="1" destOrd="0" presId="urn:microsoft.com/office/officeart/2005/8/layout/vList5"/>
    <dgm:cxn modelId="{6B5549C6-8D0A-46C1-9269-8022261EF730}" type="presParOf" srcId="{FD64A073-C238-4B4C-8C76-427FB9171BD5}" destId="{60A85ED8-CD8C-41E8-9584-21531F7C2679}" srcOrd="5" destOrd="0" presId="urn:microsoft.com/office/officeart/2005/8/layout/vList5"/>
    <dgm:cxn modelId="{172424CF-9E94-43DF-9BAC-D9AEDDEBEFD5}" type="presParOf" srcId="{FD64A073-C238-4B4C-8C76-427FB9171BD5}" destId="{64091624-176B-4D72-B0C1-C4247A7486D8}" srcOrd="6" destOrd="0" presId="urn:microsoft.com/office/officeart/2005/8/layout/vList5"/>
    <dgm:cxn modelId="{E81CC776-FC74-46A7-9EF5-D884495F5688}" type="presParOf" srcId="{64091624-176B-4D72-B0C1-C4247A7486D8}" destId="{8FCEB3EA-C7E2-43E9-BA3B-0070D3552D5B}" srcOrd="0" destOrd="0" presId="urn:microsoft.com/office/officeart/2005/8/layout/vList5"/>
    <dgm:cxn modelId="{76EA1D8F-EFC1-4AFE-844D-49CB59BC4F4C}" type="presParOf" srcId="{64091624-176B-4D72-B0C1-C4247A7486D8}" destId="{88BFBF86-0BC9-4C0C-9A21-C1018A9AD5BF}" srcOrd="1" destOrd="0" presId="urn:microsoft.com/office/officeart/2005/8/layout/vList5"/>
    <dgm:cxn modelId="{83F4AE66-F16A-442E-9E93-6097618178C4}" type="presParOf" srcId="{FD64A073-C238-4B4C-8C76-427FB9171BD5}" destId="{B27E8DE6-53BE-4039-8E93-415BBE191977}" srcOrd="7" destOrd="0" presId="urn:microsoft.com/office/officeart/2005/8/layout/vList5"/>
    <dgm:cxn modelId="{D587C19E-8E9E-4BA1-980B-E1100E2E9379}" type="presParOf" srcId="{FD64A073-C238-4B4C-8C76-427FB9171BD5}" destId="{B7682558-D445-405A-9B9E-6DD5A947A371}" srcOrd="8" destOrd="0" presId="urn:microsoft.com/office/officeart/2005/8/layout/vList5"/>
    <dgm:cxn modelId="{0BF458EF-DC1A-4DBD-AF95-D1B8BADB2783}" type="presParOf" srcId="{B7682558-D445-405A-9B9E-6DD5A947A371}" destId="{F53F1BDE-EF15-408F-AD4E-44FA35536147}" srcOrd="0" destOrd="0" presId="urn:microsoft.com/office/officeart/2005/8/layout/vList5"/>
    <dgm:cxn modelId="{A9336A4C-5499-4D45-91E0-13104107ECBB}" type="presParOf" srcId="{B7682558-D445-405A-9B9E-6DD5A947A371}" destId="{B8B9A561-196A-45F9-B164-2D65E50D6E5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137EEE-4819-4A09-AE70-2FA2065A74FC}" type="doc">
      <dgm:prSet loTypeId="urn:microsoft.com/office/officeart/2005/8/layout/hierarchy3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70F79E1-F569-4DF2-97C8-628FA0015FF0}">
      <dgm:prSet phldrT="[Text]" custT="1"/>
      <dgm:spPr/>
      <dgm:t>
        <a:bodyPr/>
        <a:lstStyle/>
        <a:p>
          <a:r>
            <a:rPr lang="mn-MN" sz="2000" b="1" dirty="0">
              <a:solidFill>
                <a:schemeClr val="bg1"/>
              </a:solidFill>
              <a:latin typeface="Times New Roman" pitchFamily="18" charset="0"/>
              <a:cs typeface="Arial" pitchFamily="34" charset="0"/>
            </a:rPr>
            <a:t>ДАРААХ ЗОРИЛГООР ӨГӨГДӨЛ ДАМЖУУЛАХ ТУРШИЛТЫГ ХИЙДЭГ</a:t>
          </a:r>
          <a:endParaRPr lang="en-US" sz="2000" dirty="0">
            <a:solidFill>
              <a:schemeClr val="bg1"/>
            </a:solidFill>
          </a:endParaRPr>
        </a:p>
      </dgm:t>
    </dgm:pt>
    <dgm:pt modelId="{4C44BE3C-4F9D-4DFF-924A-6B19B55EFA46}" type="parTrans" cxnId="{C0854A2F-7F11-4545-8DEC-439CCE410D3D}">
      <dgm:prSet/>
      <dgm:spPr/>
      <dgm:t>
        <a:bodyPr/>
        <a:lstStyle/>
        <a:p>
          <a:endParaRPr lang="en-US"/>
        </a:p>
      </dgm:t>
    </dgm:pt>
    <dgm:pt modelId="{E1F1B3E2-8B4B-41F9-A9B2-7B2B99473104}" type="sibTrans" cxnId="{C0854A2F-7F11-4545-8DEC-439CCE410D3D}">
      <dgm:prSet/>
      <dgm:spPr/>
      <dgm:t>
        <a:bodyPr/>
        <a:lstStyle/>
        <a:p>
          <a:endParaRPr lang="en-US"/>
        </a:p>
      </dgm:t>
    </dgm:pt>
    <dgm:pt modelId="{C47F0A95-95B1-4D59-B0C0-18B0673FC400}">
      <dgm:prSet phldrT="[Text]"/>
      <dgm:spPr/>
      <dgm:t>
        <a:bodyPr/>
        <a:lstStyle/>
        <a:p>
          <a:pPr algn="l" rtl="0"/>
          <a:r>
            <a:rPr kumimoji="0" lang="mn-MN" b="0" i="0" u="none" strike="noStrike" cap="none" spc="0" normalizeH="0" baseline="0" noProof="0" dirty="0" err="1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СТТ</a:t>
          </a:r>
          <a:r>
            <a:rPr kumimoji="0" lang="mn-MN" b="0" i="0" u="none" strike="noStrike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 гэмтэлгүй хүргэгдсэн эсэхийг шалгах</a:t>
          </a:r>
          <a:endParaRPr lang="en-US" dirty="0"/>
        </a:p>
      </dgm:t>
    </dgm:pt>
    <dgm:pt modelId="{3C2247D2-EDAC-407A-AA32-9FA82D10B6C2}" type="parTrans" cxnId="{18625637-8A27-4051-A67A-D7BF5FADE787}">
      <dgm:prSet/>
      <dgm:spPr/>
      <dgm:t>
        <a:bodyPr/>
        <a:lstStyle/>
        <a:p>
          <a:endParaRPr lang="en-US"/>
        </a:p>
      </dgm:t>
    </dgm:pt>
    <dgm:pt modelId="{1F1D92E7-CEB5-4450-B0C6-ACEDE397D832}" type="sibTrans" cxnId="{18625637-8A27-4051-A67A-D7BF5FADE787}">
      <dgm:prSet/>
      <dgm:spPr/>
      <dgm:t>
        <a:bodyPr/>
        <a:lstStyle/>
        <a:p>
          <a:endParaRPr lang="en-US"/>
        </a:p>
      </dgm:t>
    </dgm:pt>
    <dgm:pt modelId="{DF16B4A0-368A-405A-B4CF-DE42410F8964}">
      <dgm:prSet phldrT="[Text]"/>
      <dgm:spPr/>
      <dgm:t>
        <a:bodyPr/>
        <a:lstStyle/>
        <a:p>
          <a:pPr algn="l"/>
          <a:r>
            <a:rPr kumimoji="0" lang="mn-MN" b="0" i="0" u="none" strike="noStrike" cap="none" spc="0" normalizeH="0" baseline="0" noProof="0" dirty="0" err="1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СТТ</a:t>
          </a:r>
          <a:r>
            <a:rPr kumimoji="0" lang="mn-MN" b="0" i="0" u="none" strike="noStrike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 зөв хэсгийн хороонд хүргэгдсэн эсэх</a:t>
          </a:r>
          <a:endParaRPr lang="en-US" dirty="0"/>
        </a:p>
      </dgm:t>
    </dgm:pt>
    <dgm:pt modelId="{B3281A0B-FD91-4311-ACD6-339AF4FA2F65}" type="parTrans" cxnId="{6C6642AD-71CE-4A94-BD32-3EA24143F23B}">
      <dgm:prSet/>
      <dgm:spPr/>
      <dgm:t>
        <a:bodyPr/>
        <a:lstStyle/>
        <a:p>
          <a:endParaRPr lang="en-US"/>
        </a:p>
      </dgm:t>
    </dgm:pt>
    <dgm:pt modelId="{DD0A5C83-14CB-46A8-A769-78E2127BE2DC}" type="sibTrans" cxnId="{6C6642AD-71CE-4A94-BD32-3EA24143F23B}">
      <dgm:prSet/>
      <dgm:spPr/>
      <dgm:t>
        <a:bodyPr/>
        <a:lstStyle/>
        <a:p>
          <a:endParaRPr lang="en-US"/>
        </a:p>
      </dgm:t>
    </dgm:pt>
    <dgm:pt modelId="{0BE8BCB6-CA4F-4259-BB8E-B7CC0E7CB378}">
      <dgm:prSet phldrT="[Text]"/>
      <dgm:spPr/>
      <dgm:t>
        <a:bodyPr/>
        <a:lstStyle/>
        <a:p>
          <a:pPr algn="l"/>
          <a:r>
            <a:rPr kumimoji="0" lang="mn-MN" b="0" i="0" u="none" strike="noStrike" cap="none" spc="0" normalizeH="0" baseline="0" noProof="0" dirty="0" err="1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СТТ</a:t>
          </a:r>
          <a:r>
            <a:rPr kumimoji="0" lang="mn-MN" b="0" i="0" u="none" strike="noStrike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-ийн хэвийн ажиллагааг шалгах, дүн дамжуулах </a:t>
          </a:r>
          <a:endParaRPr lang="en-US" dirty="0"/>
        </a:p>
      </dgm:t>
    </dgm:pt>
    <dgm:pt modelId="{4E6736A9-A23A-4952-ABF9-61011438C589}" type="parTrans" cxnId="{0F5DD041-2026-48A3-AD5B-73D6F24ADC69}">
      <dgm:prSet/>
      <dgm:spPr/>
      <dgm:t>
        <a:bodyPr/>
        <a:lstStyle/>
        <a:p>
          <a:endParaRPr lang="en-US"/>
        </a:p>
      </dgm:t>
    </dgm:pt>
    <dgm:pt modelId="{ECE1449D-8527-4357-8B26-1A28D635A3D0}" type="sibTrans" cxnId="{0F5DD041-2026-48A3-AD5B-73D6F24ADC69}">
      <dgm:prSet/>
      <dgm:spPr/>
      <dgm:t>
        <a:bodyPr/>
        <a:lstStyle/>
        <a:p>
          <a:endParaRPr lang="en-US"/>
        </a:p>
      </dgm:t>
    </dgm:pt>
    <dgm:pt modelId="{D6CAAB72-7ACA-4F04-B212-4BD263199968}">
      <dgm:prSet phldrT="[Text]"/>
      <dgm:spPr/>
      <dgm:t>
        <a:bodyPr/>
        <a:lstStyle/>
        <a:p>
          <a:pPr algn="l"/>
          <a:r>
            <a:rPr kumimoji="0" lang="mn-MN" b="0" i="0" u="none" strike="noStrike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Мэдээллийн технологийн даамлыг дадлагажуулах</a:t>
          </a:r>
          <a:endParaRPr lang="en-US" dirty="0"/>
        </a:p>
      </dgm:t>
    </dgm:pt>
    <dgm:pt modelId="{AA258FB6-FDB6-4886-A08D-4A903CEBD485}" type="parTrans" cxnId="{5099D9E0-3E72-4938-9CF0-63E74BE31A54}">
      <dgm:prSet/>
      <dgm:spPr/>
      <dgm:t>
        <a:bodyPr/>
        <a:lstStyle/>
        <a:p>
          <a:endParaRPr lang="en-US"/>
        </a:p>
      </dgm:t>
    </dgm:pt>
    <dgm:pt modelId="{E2DB0AA3-D770-4B38-9D0F-77777A967BDB}" type="sibTrans" cxnId="{5099D9E0-3E72-4938-9CF0-63E74BE31A54}">
      <dgm:prSet/>
      <dgm:spPr/>
      <dgm:t>
        <a:bodyPr/>
        <a:lstStyle/>
        <a:p>
          <a:endParaRPr lang="en-US"/>
        </a:p>
      </dgm:t>
    </dgm:pt>
    <dgm:pt modelId="{51E5E693-2715-4E4A-A9F3-461F4F0EC266}" type="pres">
      <dgm:prSet presAssocID="{9A137EEE-4819-4A09-AE70-2FA2065A74F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mn-MN"/>
        </a:p>
      </dgm:t>
    </dgm:pt>
    <dgm:pt modelId="{48D0B132-8C18-482D-8F4C-E5180130C100}" type="pres">
      <dgm:prSet presAssocID="{670F79E1-F569-4DF2-97C8-628FA0015FF0}" presName="root" presStyleCnt="0"/>
      <dgm:spPr/>
    </dgm:pt>
    <dgm:pt modelId="{F970CAF0-B28B-4EBB-9BCF-4785A315C1AC}" type="pres">
      <dgm:prSet presAssocID="{670F79E1-F569-4DF2-97C8-628FA0015FF0}" presName="rootComposite" presStyleCnt="0"/>
      <dgm:spPr/>
    </dgm:pt>
    <dgm:pt modelId="{1B0149D0-9CB2-4001-9EAE-435C78973022}" type="pres">
      <dgm:prSet presAssocID="{670F79E1-F569-4DF2-97C8-628FA0015FF0}" presName="rootText" presStyleLbl="node1" presStyleIdx="0" presStyleCnt="1" custScaleX="486461"/>
      <dgm:spPr/>
      <dgm:t>
        <a:bodyPr/>
        <a:lstStyle/>
        <a:p>
          <a:endParaRPr lang="mn-MN"/>
        </a:p>
      </dgm:t>
    </dgm:pt>
    <dgm:pt modelId="{511660B9-EC84-4CEA-AAFE-B645EA86DBE3}" type="pres">
      <dgm:prSet presAssocID="{670F79E1-F569-4DF2-97C8-628FA0015FF0}" presName="rootConnector" presStyleLbl="node1" presStyleIdx="0" presStyleCnt="1"/>
      <dgm:spPr/>
      <dgm:t>
        <a:bodyPr/>
        <a:lstStyle/>
        <a:p>
          <a:endParaRPr lang="mn-MN"/>
        </a:p>
      </dgm:t>
    </dgm:pt>
    <dgm:pt modelId="{7A341706-C7E6-4EC2-9D3D-BC7AF81821D3}" type="pres">
      <dgm:prSet presAssocID="{670F79E1-F569-4DF2-97C8-628FA0015FF0}" presName="childShape" presStyleCnt="0"/>
      <dgm:spPr/>
    </dgm:pt>
    <dgm:pt modelId="{4FAE02B5-A8CB-4285-BD82-D9FDF09A316F}" type="pres">
      <dgm:prSet presAssocID="{3C2247D2-EDAC-407A-AA32-9FA82D10B6C2}" presName="Name13" presStyleLbl="parChTrans1D2" presStyleIdx="0" presStyleCnt="4"/>
      <dgm:spPr/>
      <dgm:t>
        <a:bodyPr/>
        <a:lstStyle/>
        <a:p>
          <a:endParaRPr lang="mn-MN"/>
        </a:p>
      </dgm:t>
    </dgm:pt>
    <dgm:pt modelId="{EC502E66-C701-4D5C-8781-17F056ACA6B7}" type="pres">
      <dgm:prSet presAssocID="{C47F0A95-95B1-4D59-B0C0-18B0673FC400}" presName="childText" presStyleLbl="bgAcc1" presStyleIdx="0" presStyleCnt="4" custScaleX="485391">
        <dgm:presLayoutVars>
          <dgm:bulletEnabled val="1"/>
        </dgm:presLayoutVars>
      </dgm:prSet>
      <dgm:spPr/>
      <dgm:t>
        <a:bodyPr/>
        <a:lstStyle/>
        <a:p>
          <a:endParaRPr lang="mn-MN"/>
        </a:p>
      </dgm:t>
    </dgm:pt>
    <dgm:pt modelId="{85C63BAD-AA20-4C44-9281-3B4DC8F7FCA0}" type="pres">
      <dgm:prSet presAssocID="{B3281A0B-FD91-4311-ACD6-339AF4FA2F65}" presName="Name13" presStyleLbl="parChTrans1D2" presStyleIdx="1" presStyleCnt="4"/>
      <dgm:spPr/>
      <dgm:t>
        <a:bodyPr/>
        <a:lstStyle/>
        <a:p>
          <a:endParaRPr lang="mn-MN"/>
        </a:p>
      </dgm:t>
    </dgm:pt>
    <dgm:pt modelId="{0BCA5E04-DECA-458D-B707-34A38041CDDE}" type="pres">
      <dgm:prSet presAssocID="{DF16B4A0-368A-405A-B4CF-DE42410F8964}" presName="childText" presStyleLbl="bgAcc1" presStyleIdx="1" presStyleCnt="4" custScaleX="485391">
        <dgm:presLayoutVars>
          <dgm:bulletEnabled val="1"/>
        </dgm:presLayoutVars>
      </dgm:prSet>
      <dgm:spPr/>
      <dgm:t>
        <a:bodyPr/>
        <a:lstStyle/>
        <a:p>
          <a:endParaRPr lang="mn-MN"/>
        </a:p>
      </dgm:t>
    </dgm:pt>
    <dgm:pt modelId="{FC2928F5-4F78-4CD0-9B58-F8358EEC9DE9}" type="pres">
      <dgm:prSet presAssocID="{4E6736A9-A23A-4952-ABF9-61011438C589}" presName="Name13" presStyleLbl="parChTrans1D2" presStyleIdx="2" presStyleCnt="4"/>
      <dgm:spPr/>
      <dgm:t>
        <a:bodyPr/>
        <a:lstStyle/>
        <a:p>
          <a:endParaRPr lang="mn-MN"/>
        </a:p>
      </dgm:t>
    </dgm:pt>
    <dgm:pt modelId="{587A54AD-DF53-4D19-8D31-54A69DFBD17E}" type="pres">
      <dgm:prSet presAssocID="{0BE8BCB6-CA4F-4259-BB8E-B7CC0E7CB378}" presName="childText" presStyleLbl="bgAcc1" presStyleIdx="2" presStyleCnt="4" custScaleX="485391">
        <dgm:presLayoutVars>
          <dgm:bulletEnabled val="1"/>
        </dgm:presLayoutVars>
      </dgm:prSet>
      <dgm:spPr/>
      <dgm:t>
        <a:bodyPr/>
        <a:lstStyle/>
        <a:p>
          <a:endParaRPr lang="mn-MN"/>
        </a:p>
      </dgm:t>
    </dgm:pt>
    <dgm:pt modelId="{33A94242-A483-41C7-8684-4ED8340BAA83}" type="pres">
      <dgm:prSet presAssocID="{AA258FB6-FDB6-4886-A08D-4A903CEBD485}" presName="Name13" presStyleLbl="parChTrans1D2" presStyleIdx="3" presStyleCnt="4"/>
      <dgm:spPr/>
      <dgm:t>
        <a:bodyPr/>
        <a:lstStyle/>
        <a:p>
          <a:endParaRPr lang="mn-MN"/>
        </a:p>
      </dgm:t>
    </dgm:pt>
    <dgm:pt modelId="{6C7FED5A-9A95-4CCD-A7F7-0FA8EB82A51F}" type="pres">
      <dgm:prSet presAssocID="{D6CAAB72-7ACA-4F04-B212-4BD263199968}" presName="childText" presStyleLbl="bgAcc1" presStyleIdx="3" presStyleCnt="4" custScaleX="485391" custLinFactNeighborX="18176" custLinFactNeighborY="-11378">
        <dgm:presLayoutVars>
          <dgm:bulletEnabled val="1"/>
        </dgm:presLayoutVars>
      </dgm:prSet>
      <dgm:spPr/>
      <dgm:t>
        <a:bodyPr/>
        <a:lstStyle/>
        <a:p>
          <a:endParaRPr lang="mn-MN"/>
        </a:p>
      </dgm:t>
    </dgm:pt>
  </dgm:ptLst>
  <dgm:cxnLst>
    <dgm:cxn modelId="{20AB674F-CCAC-43B2-B4EA-F2C330B05DD7}" type="presOf" srcId="{D6CAAB72-7ACA-4F04-B212-4BD263199968}" destId="{6C7FED5A-9A95-4CCD-A7F7-0FA8EB82A51F}" srcOrd="0" destOrd="0" presId="urn:microsoft.com/office/officeart/2005/8/layout/hierarchy3"/>
    <dgm:cxn modelId="{F4969818-E9BB-4BF8-AB60-F68DF158AB92}" type="presOf" srcId="{0BE8BCB6-CA4F-4259-BB8E-B7CC0E7CB378}" destId="{587A54AD-DF53-4D19-8D31-54A69DFBD17E}" srcOrd="0" destOrd="0" presId="urn:microsoft.com/office/officeart/2005/8/layout/hierarchy3"/>
    <dgm:cxn modelId="{313BDFD9-80A6-436F-B1E5-0AF5810ADE9F}" type="presOf" srcId="{DF16B4A0-368A-405A-B4CF-DE42410F8964}" destId="{0BCA5E04-DECA-458D-B707-34A38041CDDE}" srcOrd="0" destOrd="0" presId="urn:microsoft.com/office/officeart/2005/8/layout/hierarchy3"/>
    <dgm:cxn modelId="{5D310FEE-1400-4AFF-9307-7D61A5B97E23}" type="presOf" srcId="{B3281A0B-FD91-4311-ACD6-339AF4FA2F65}" destId="{85C63BAD-AA20-4C44-9281-3B4DC8F7FCA0}" srcOrd="0" destOrd="0" presId="urn:microsoft.com/office/officeart/2005/8/layout/hierarchy3"/>
    <dgm:cxn modelId="{5A03161C-3ED0-4806-B6D6-4A741360FD26}" type="presOf" srcId="{3C2247D2-EDAC-407A-AA32-9FA82D10B6C2}" destId="{4FAE02B5-A8CB-4285-BD82-D9FDF09A316F}" srcOrd="0" destOrd="0" presId="urn:microsoft.com/office/officeart/2005/8/layout/hierarchy3"/>
    <dgm:cxn modelId="{F83D9316-8083-4DF8-94B3-F7423449BE52}" type="presOf" srcId="{4E6736A9-A23A-4952-ABF9-61011438C589}" destId="{FC2928F5-4F78-4CD0-9B58-F8358EEC9DE9}" srcOrd="0" destOrd="0" presId="urn:microsoft.com/office/officeart/2005/8/layout/hierarchy3"/>
    <dgm:cxn modelId="{2000AA84-0D87-4DA6-8E7B-221D640F9FA1}" type="presOf" srcId="{670F79E1-F569-4DF2-97C8-628FA0015FF0}" destId="{511660B9-EC84-4CEA-AAFE-B645EA86DBE3}" srcOrd="1" destOrd="0" presId="urn:microsoft.com/office/officeart/2005/8/layout/hierarchy3"/>
    <dgm:cxn modelId="{C0854A2F-7F11-4545-8DEC-439CCE410D3D}" srcId="{9A137EEE-4819-4A09-AE70-2FA2065A74FC}" destId="{670F79E1-F569-4DF2-97C8-628FA0015FF0}" srcOrd="0" destOrd="0" parTransId="{4C44BE3C-4F9D-4DFF-924A-6B19B55EFA46}" sibTransId="{E1F1B3E2-8B4B-41F9-A9B2-7B2B99473104}"/>
    <dgm:cxn modelId="{6C6642AD-71CE-4A94-BD32-3EA24143F23B}" srcId="{670F79E1-F569-4DF2-97C8-628FA0015FF0}" destId="{DF16B4A0-368A-405A-B4CF-DE42410F8964}" srcOrd="1" destOrd="0" parTransId="{B3281A0B-FD91-4311-ACD6-339AF4FA2F65}" sibTransId="{DD0A5C83-14CB-46A8-A769-78E2127BE2DC}"/>
    <dgm:cxn modelId="{5099D9E0-3E72-4938-9CF0-63E74BE31A54}" srcId="{670F79E1-F569-4DF2-97C8-628FA0015FF0}" destId="{D6CAAB72-7ACA-4F04-B212-4BD263199968}" srcOrd="3" destOrd="0" parTransId="{AA258FB6-FDB6-4886-A08D-4A903CEBD485}" sibTransId="{E2DB0AA3-D770-4B38-9D0F-77777A967BDB}"/>
    <dgm:cxn modelId="{0F5DD041-2026-48A3-AD5B-73D6F24ADC69}" srcId="{670F79E1-F569-4DF2-97C8-628FA0015FF0}" destId="{0BE8BCB6-CA4F-4259-BB8E-B7CC0E7CB378}" srcOrd="2" destOrd="0" parTransId="{4E6736A9-A23A-4952-ABF9-61011438C589}" sibTransId="{ECE1449D-8527-4357-8B26-1A28D635A3D0}"/>
    <dgm:cxn modelId="{92C69D22-6F87-4CCF-ACFF-6B3A896B806C}" type="presOf" srcId="{9A137EEE-4819-4A09-AE70-2FA2065A74FC}" destId="{51E5E693-2715-4E4A-A9F3-461F4F0EC266}" srcOrd="0" destOrd="0" presId="urn:microsoft.com/office/officeart/2005/8/layout/hierarchy3"/>
    <dgm:cxn modelId="{D7E37EC3-C83C-46F5-B309-7F3FA34CD071}" type="presOf" srcId="{C47F0A95-95B1-4D59-B0C0-18B0673FC400}" destId="{EC502E66-C701-4D5C-8781-17F056ACA6B7}" srcOrd="0" destOrd="0" presId="urn:microsoft.com/office/officeart/2005/8/layout/hierarchy3"/>
    <dgm:cxn modelId="{6A71F410-0D5D-4029-A384-D78FF5A7535C}" type="presOf" srcId="{670F79E1-F569-4DF2-97C8-628FA0015FF0}" destId="{1B0149D0-9CB2-4001-9EAE-435C78973022}" srcOrd="0" destOrd="0" presId="urn:microsoft.com/office/officeart/2005/8/layout/hierarchy3"/>
    <dgm:cxn modelId="{18625637-8A27-4051-A67A-D7BF5FADE787}" srcId="{670F79E1-F569-4DF2-97C8-628FA0015FF0}" destId="{C47F0A95-95B1-4D59-B0C0-18B0673FC400}" srcOrd="0" destOrd="0" parTransId="{3C2247D2-EDAC-407A-AA32-9FA82D10B6C2}" sibTransId="{1F1D92E7-CEB5-4450-B0C6-ACEDE397D832}"/>
    <dgm:cxn modelId="{05E984E5-BDA7-443A-8297-1300DF95C475}" type="presOf" srcId="{AA258FB6-FDB6-4886-A08D-4A903CEBD485}" destId="{33A94242-A483-41C7-8684-4ED8340BAA83}" srcOrd="0" destOrd="0" presId="urn:microsoft.com/office/officeart/2005/8/layout/hierarchy3"/>
    <dgm:cxn modelId="{A556E405-4887-4F8F-92A8-52C7DEEEFB9C}" type="presParOf" srcId="{51E5E693-2715-4E4A-A9F3-461F4F0EC266}" destId="{48D0B132-8C18-482D-8F4C-E5180130C100}" srcOrd="0" destOrd="0" presId="urn:microsoft.com/office/officeart/2005/8/layout/hierarchy3"/>
    <dgm:cxn modelId="{88FEFB42-AC21-46BC-BB92-57FB12F22A54}" type="presParOf" srcId="{48D0B132-8C18-482D-8F4C-E5180130C100}" destId="{F970CAF0-B28B-4EBB-9BCF-4785A315C1AC}" srcOrd="0" destOrd="0" presId="urn:microsoft.com/office/officeart/2005/8/layout/hierarchy3"/>
    <dgm:cxn modelId="{0495CEBA-1DEC-4B18-BC2E-E2ACE7D89B67}" type="presParOf" srcId="{F970CAF0-B28B-4EBB-9BCF-4785A315C1AC}" destId="{1B0149D0-9CB2-4001-9EAE-435C78973022}" srcOrd="0" destOrd="0" presId="urn:microsoft.com/office/officeart/2005/8/layout/hierarchy3"/>
    <dgm:cxn modelId="{709DBE2D-53FF-49A7-B783-19BD8B505195}" type="presParOf" srcId="{F970CAF0-B28B-4EBB-9BCF-4785A315C1AC}" destId="{511660B9-EC84-4CEA-AAFE-B645EA86DBE3}" srcOrd="1" destOrd="0" presId="urn:microsoft.com/office/officeart/2005/8/layout/hierarchy3"/>
    <dgm:cxn modelId="{A6F8ED62-20ED-4999-B9DF-9BE43BFE0053}" type="presParOf" srcId="{48D0B132-8C18-482D-8F4C-E5180130C100}" destId="{7A341706-C7E6-4EC2-9D3D-BC7AF81821D3}" srcOrd="1" destOrd="0" presId="urn:microsoft.com/office/officeart/2005/8/layout/hierarchy3"/>
    <dgm:cxn modelId="{F91F4A16-A067-4DE7-A8CD-CB68717C6367}" type="presParOf" srcId="{7A341706-C7E6-4EC2-9D3D-BC7AF81821D3}" destId="{4FAE02B5-A8CB-4285-BD82-D9FDF09A316F}" srcOrd="0" destOrd="0" presId="urn:microsoft.com/office/officeart/2005/8/layout/hierarchy3"/>
    <dgm:cxn modelId="{2D5247DD-F023-4F2E-9891-9D4D0D98E1A5}" type="presParOf" srcId="{7A341706-C7E6-4EC2-9D3D-BC7AF81821D3}" destId="{EC502E66-C701-4D5C-8781-17F056ACA6B7}" srcOrd="1" destOrd="0" presId="urn:microsoft.com/office/officeart/2005/8/layout/hierarchy3"/>
    <dgm:cxn modelId="{73DECCBF-275A-4EA1-A55D-AF0FDAF3A979}" type="presParOf" srcId="{7A341706-C7E6-4EC2-9D3D-BC7AF81821D3}" destId="{85C63BAD-AA20-4C44-9281-3B4DC8F7FCA0}" srcOrd="2" destOrd="0" presId="urn:microsoft.com/office/officeart/2005/8/layout/hierarchy3"/>
    <dgm:cxn modelId="{24699895-31DC-4EDA-9584-71846A7FD1E9}" type="presParOf" srcId="{7A341706-C7E6-4EC2-9D3D-BC7AF81821D3}" destId="{0BCA5E04-DECA-458D-B707-34A38041CDDE}" srcOrd="3" destOrd="0" presId="urn:microsoft.com/office/officeart/2005/8/layout/hierarchy3"/>
    <dgm:cxn modelId="{0C54E33D-7FDC-4592-B6E1-580D7101F9C1}" type="presParOf" srcId="{7A341706-C7E6-4EC2-9D3D-BC7AF81821D3}" destId="{FC2928F5-4F78-4CD0-9B58-F8358EEC9DE9}" srcOrd="4" destOrd="0" presId="urn:microsoft.com/office/officeart/2005/8/layout/hierarchy3"/>
    <dgm:cxn modelId="{12A121B9-E197-4862-9057-72CEE3CA1637}" type="presParOf" srcId="{7A341706-C7E6-4EC2-9D3D-BC7AF81821D3}" destId="{587A54AD-DF53-4D19-8D31-54A69DFBD17E}" srcOrd="5" destOrd="0" presId="urn:microsoft.com/office/officeart/2005/8/layout/hierarchy3"/>
    <dgm:cxn modelId="{6D4364E9-D8FC-4FBC-80C3-498A551CB93F}" type="presParOf" srcId="{7A341706-C7E6-4EC2-9D3D-BC7AF81821D3}" destId="{33A94242-A483-41C7-8684-4ED8340BAA83}" srcOrd="6" destOrd="0" presId="urn:microsoft.com/office/officeart/2005/8/layout/hierarchy3"/>
    <dgm:cxn modelId="{39F181A0-F11F-49DB-A014-836969378635}" type="presParOf" srcId="{7A341706-C7E6-4EC2-9D3D-BC7AF81821D3}" destId="{6C7FED5A-9A95-4CCD-A7F7-0FA8EB82A51F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4BEBDE-D17F-419C-A85C-628707BFC276}" type="doc">
      <dgm:prSet loTypeId="urn:microsoft.com/office/officeart/2005/8/layout/hierarchy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1783D85-A3CC-4229-9A2E-ACE697EBF525}">
      <dgm:prSet phldrT="[Text]" custT="1"/>
      <dgm:spPr/>
      <dgm:t>
        <a:bodyPr/>
        <a:lstStyle/>
        <a:p>
          <a:pPr rtl="0"/>
          <a:r>
            <a:rPr lang="mn-MN" sz="2800" b="1" dirty="0">
              <a:latin typeface="Times New Roman" pitchFamily="18" charset="0"/>
              <a:cs typeface="Times New Roman" pitchFamily="18" charset="0"/>
            </a:rPr>
            <a:t>         </a:t>
          </a:r>
          <a:r>
            <a:rPr lang="mn-MN" sz="2000" b="1" dirty="0">
              <a:latin typeface="Times New Roman" pitchFamily="18" charset="0"/>
              <a:cs typeface="Times New Roman" pitchFamily="18" charset="0"/>
            </a:rPr>
            <a:t>СТТ САНАЛЫН ХУУДАС БУЦААХ ТОХИОЛДОЛ:</a:t>
          </a:r>
          <a:endParaRPr lang="en-US" sz="2800" dirty="0"/>
        </a:p>
      </dgm:t>
    </dgm:pt>
    <dgm:pt modelId="{1FFCCF04-1396-4251-89F3-CFBE2485D5A7}" type="parTrans" cxnId="{F04F63AB-00F3-41DC-ACF6-118F8B100348}">
      <dgm:prSet/>
      <dgm:spPr/>
      <dgm:t>
        <a:bodyPr/>
        <a:lstStyle/>
        <a:p>
          <a:endParaRPr lang="en-US"/>
        </a:p>
      </dgm:t>
    </dgm:pt>
    <dgm:pt modelId="{C3182C95-26AD-4568-B6B5-7E3A11D5596F}" type="sibTrans" cxnId="{F04F63AB-00F3-41DC-ACF6-118F8B100348}">
      <dgm:prSet/>
      <dgm:spPr/>
      <dgm:t>
        <a:bodyPr/>
        <a:lstStyle/>
        <a:p>
          <a:endParaRPr lang="en-US"/>
        </a:p>
      </dgm:t>
    </dgm:pt>
    <dgm:pt modelId="{C37CF7FA-968C-4D7F-BF28-A27B52428285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mn-MN" dirty="0">
              <a:latin typeface="Times New Roman" pitchFamily="18" charset="0"/>
              <a:cs typeface="Times New Roman" pitchFamily="18" charset="0"/>
            </a:rPr>
            <a:t> Тодорхой бус тэмдэглэгээ</a:t>
          </a:r>
          <a:endParaRPr lang="en-US" dirty="0"/>
        </a:p>
      </dgm:t>
    </dgm:pt>
    <dgm:pt modelId="{C1F718CD-B5B8-408D-8D5D-6BF2BD04B12E}" type="parTrans" cxnId="{8E5F33AD-6497-477F-A6D0-96617C473203}">
      <dgm:prSet/>
      <dgm:spPr/>
      <dgm:t>
        <a:bodyPr/>
        <a:lstStyle/>
        <a:p>
          <a:endParaRPr lang="en-US"/>
        </a:p>
      </dgm:t>
    </dgm:pt>
    <dgm:pt modelId="{41E87C7A-FE7D-4987-A26E-191FEF793B76}" type="sibTrans" cxnId="{8E5F33AD-6497-477F-A6D0-96617C473203}">
      <dgm:prSet/>
      <dgm:spPr/>
      <dgm:t>
        <a:bodyPr/>
        <a:lstStyle/>
        <a:p>
          <a:endParaRPr lang="en-US"/>
        </a:p>
      </dgm:t>
    </dgm:pt>
    <dgm:pt modelId="{788B22F0-F16E-4BE9-B5E7-38941D6C0E0D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mn-MN" dirty="0">
              <a:latin typeface="Times New Roman" pitchFamily="18" charset="0"/>
              <a:cs typeface="Times New Roman" pitchFamily="18" charset="0"/>
            </a:rPr>
            <a:t>Мандатын тооноос илүү тэмдэглэгээ хийсэн</a:t>
          </a:r>
          <a:endParaRPr lang="en-US" dirty="0"/>
        </a:p>
      </dgm:t>
    </dgm:pt>
    <dgm:pt modelId="{6ABE47B8-8F51-4FD4-8597-6BFFF3AFF019}" type="parTrans" cxnId="{213BBE54-59D2-44F9-BB09-5D9245378355}">
      <dgm:prSet/>
      <dgm:spPr/>
      <dgm:t>
        <a:bodyPr/>
        <a:lstStyle/>
        <a:p>
          <a:endParaRPr lang="en-US"/>
        </a:p>
      </dgm:t>
    </dgm:pt>
    <dgm:pt modelId="{119D8783-1C77-4CF4-AE0A-8AF7AD13DB47}" type="sibTrans" cxnId="{213BBE54-59D2-44F9-BB09-5D9245378355}">
      <dgm:prSet/>
      <dgm:spPr/>
      <dgm:t>
        <a:bodyPr/>
        <a:lstStyle/>
        <a:p>
          <a:endParaRPr lang="en-US"/>
        </a:p>
      </dgm:t>
    </dgm:pt>
    <dgm:pt modelId="{0E19CAF5-302F-4D21-AD54-B1B544EA2018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mn-MN" dirty="0">
              <a:latin typeface="Times New Roman" pitchFamily="18" charset="0"/>
              <a:cs typeface="Times New Roman" pitchFamily="18" charset="0"/>
            </a:rPr>
            <a:t>Гэмтэлтэй саналын хуудас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B04D2A72-5425-4922-A3BD-BDCB22F4009A}" type="parTrans" cxnId="{BBA284FF-7B70-46C9-B2C5-BF81A3F53E3B}">
      <dgm:prSet/>
      <dgm:spPr/>
      <dgm:t>
        <a:bodyPr/>
        <a:lstStyle/>
        <a:p>
          <a:endParaRPr lang="en-US"/>
        </a:p>
      </dgm:t>
    </dgm:pt>
    <dgm:pt modelId="{E35B6B02-9447-487C-9073-D0ABBC48F04C}" type="sibTrans" cxnId="{BBA284FF-7B70-46C9-B2C5-BF81A3F53E3B}">
      <dgm:prSet/>
      <dgm:spPr/>
      <dgm:t>
        <a:bodyPr/>
        <a:lstStyle/>
        <a:p>
          <a:endParaRPr lang="en-US"/>
        </a:p>
      </dgm:t>
    </dgm:pt>
    <dgm:pt modelId="{A4057D44-AEF9-4C83-8A5A-EC3941A6154A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mn-MN" dirty="0">
              <a:latin typeface="Times New Roman" pitchFamily="18" charset="0"/>
              <a:cs typeface="Times New Roman" pitchFamily="18" charset="0"/>
            </a:rPr>
            <a:t>Өөр тойргийн болон хүчингүй  саналын хуудас </a:t>
          </a:r>
          <a:endParaRPr lang="en-US" dirty="0"/>
        </a:p>
      </dgm:t>
    </dgm:pt>
    <dgm:pt modelId="{FAD3A68D-1D1F-4374-8FB0-CDE1AD7FB56C}" type="parTrans" cxnId="{1BE736EB-3B6C-46E7-BBDD-1EF9217BF9FB}">
      <dgm:prSet/>
      <dgm:spPr/>
      <dgm:t>
        <a:bodyPr/>
        <a:lstStyle/>
        <a:p>
          <a:endParaRPr lang="en-US"/>
        </a:p>
      </dgm:t>
    </dgm:pt>
    <dgm:pt modelId="{47BE6E8A-F75F-4BC1-AF9E-4C8A6110C00D}" type="sibTrans" cxnId="{1BE736EB-3B6C-46E7-BBDD-1EF9217BF9FB}">
      <dgm:prSet/>
      <dgm:spPr/>
      <dgm:t>
        <a:bodyPr/>
        <a:lstStyle/>
        <a:p>
          <a:endParaRPr lang="en-US"/>
        </a:p>
      </dgm:t>
    </dgm:pt>
    <dgm:pt modelId="{D5CEAA4E-73EA-4523-A5CB-5F3628885406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mn-MN" dirty="0">
              <a:latin typeface="Times New Roman" pitchFamily="18" charset="0"/>
              <a:cs typeface="Times New Roman" pitchFamily="18" charset="0"/>
            </a:rPr>
            <a:t>Сканер бохирдсон</a:t>
          </a:r>
          <a:endParaRPr lang="en-US" dirty="0"/>
        </a:p>
      </dgm:t>
    </dgm:pt>
    <dgm:pt modelId="{A6053EE0-8F1E-448C-8AF2-6D02789DF6C5}" type="parTrans" cxnId="{88F1693F-0FF7-4EFC-A615-812176DE14CC}">
      <dgm:prSet/>
      <dgm:spPr/>
      <dgm:t>
        <a:bodyPr/>
        <a:lstStyle/>
        <a:p>
          <a:endParaRPr lang="en-US"/>
        </a:p>
      </dgm:t>
    </dgm:pt>
    <dgm:pt modelId="{6537D988-028B-45B2-84AF-B702C5045581}" type="sibTrans" cxnId="{88F1693F-0FF7-4EFC-A615-812176DE14CC}">
      <dgm:prSet/>
      <dgm:spPr/>
      <dgm:t>
        <a:bodyPr/>
        <a:lstStyle/>
        <a:p>
          <a:endParaRPr lang="en-US"/>
        </a:p>
      </dgm:t>
    </dgm:pt>
    <dgm:pt modelId="{30383D73-4CBB-4E1C-87C6-EDACB3004AE8}" type="pres">
      <dgm:prSet presAssocID="{A44BEBDE-D17F-419C-A85C-628707BFC27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mn-MN"/>
        </a:p>
      </dgm:t>
    </dgm:pt>
    <dgm:pt modelId="{6AC643C7-2075-4B9D-B277-2C5C5B7AF506}" type="pres">
      <dgm:prSet presAssocID="{61783D85-A3CC-4229-9A2E-ACE697EBF525}" presName="root" presStyleCnt="0"/>
      <dgm:spPr/>
    </dgm:pt>
    <dgm:pt modelId="{E688A534-D370-4167-9FB1-23117F131C17}" type="pres">
      <dgm:prSet presAssocID="{61783D85-A3CC-4229-9A2E-ACE697EBF525}" presName="rootComposite" presStyleCnt="0"/>
      <dgm:spPr/>
    </dgm:pt>
    <dgm:pt modelId="{0C1B074D-8F09-481C-80A1-E8846EF63559}" type="pres">
      <dgm:prSet presAssocID="{61783D85-A3CC-4229-9A2E-ACE697EBF525}" presName="rootText" presStyleLbl="node1" presStyleIdx="0" presStyleCnt="1" custScaleX="526084" custLinFactNeighborX="-6230" custLinFactNeighborY="-66944"/>
      <dgm:spPr/>
      <dgm:t>
        <a:bodyPr/>
        <a:lstStyle/>
        <a:p>
          <a:endParaRPr lang="mn-MN"/>
        </a:p>
      </dgm:t>
    </dgm:pt>
    <dgm:pt modelId="{CEA4F229-052B-4943-B0DE-461AD4470F34}" type="pres">
      <dgm:prSet presAssocID="{61783D85-A3CC-4229-9A2E-ACE697EBF525}" presName="rootConnector" presStyleLbl="node1" presStyleIdx="0" presStyleCnt="1"/>
      <dgm:spPr/>
      <dgm:t>
        <a:bodyPr/>
        <a:lstStyle/>
        <a:p>
          <a:endParaRPr lang="mn-MN"/>
        </a:p>
      </dgm:t>
    </dgm:pt>
    <dgm:pt modelId="{B8F45B7F-8466-465F-97D7-9EEEEDD3F4A6}" type="pres">
      <dgm:prSet presAssocID="{61783D85-A3CC-4229-9A2E-ACE697EBF525}" presName="childShape" presStyleCnt="0"/>
      <dgm:spPr/>
    </dgm:pt>
    <dgm:pt modelId="{5A62E133-972A-4146-B020-631920665066}" type="pres">
      <dgm:prSet presAssocID="{C1F718CD-B5B8-408D-8D5D-6BF2BD04B12E}" presName="Name13" presStyleLbl="parChTrans1D2" presStyleIdx="0" presStyleCnt="5"/>
      <dgm:spPr/>
      <dgm:t>
        <a:bodyPr/>
        <a:lstStyle/>
        <a:p>
          <a:endParaRPr lang="mn-MN"/>
        </a:p>
      </dgm:t>
    </dgm:pt>
    <dgm:pt modelId="{AFFFEC2A-CA35-4EFF-9F91-35677F32EC1F}" type="pres">
      <dgm:prSet presAssocID="{C37CF7FA-968C-4D7F-BF28-A27B52428285}" presName="childText" presStyleLbl="bgAcc1" presStyleIdx="0" presStyleCnt="5" custScaleX="492796">
        <dgm:presLayoutVars>
          <dgm:bulletEnabled val="1"/>
        </dgm:presLayoutVars>
      </dgm:prSet>
      <dgm:spPr/>
      <dgm:t>
        <a:bodyPr/>
        <a:lstStyle/>
        <a:p>
          <a:endParaRPr lang="mn-MN"/>
        </a:p>
      </dgm:t>
    </dgm:pt>
    <dgm:pt modelId="{B764F9D0-F4F9-41BD-8115-7B9C81FFE943}" type="pres">
      <dgm:prSet presAssocID="{6ABE47B8-8F51-4FD4-8597-6BFFF3AFF019}" presName="Name13" presStyleLbl="parChTrans1D2" presStyleIdx="1" presStyleCnt="5"/>
      <dgm:spPr/>
      <dgm:t>
        <a:bodyPr/>
        <a:lstStyle/>
        <a:p>
          <a:endParaRPr lang="mn-MN"/>
        </a:p>
      </dgm:t>
    </dgm:pt>
    <dgm:pt modelId="{A11A6738-1E97-4A7A-A5D1-B5FEACC0EFFA}" type="pres">
      <dgm:prSet presAssocID="{788B22F0-F16E-4BE9-B5E7-38941D6C0E0D}" presName="childText" presStyleLbl="bgAcc1" presStyleIdx="1" presStyleCnt="5" custScaleX="492796">
        <dgm:presLayoutVars>
          <dgm:bulletEnabled val="1"/>
        </dgm:presLayoutVars>
      </dgm:prSet>
      <dgm:spPr/>
      <dgm:t>
        <a:bodyPr/>
        <a:lstStyle/>
        <a:p>
          <a:endParaRPr lang="mn-MN"/>
        </a:p>
      </dgm:t>
    </dgm:pt>
    <dgm:pt modelId="{B15A412D-7FA1-4E66-B541-D721A5E0B498}" type="pres">
      <dgm:prSet presAssocID="{B04D2A72-5425-4922-A3BD-BDCB22F4009A}" presName="Name13" presStyleLbl="parChTrans1D2" presStyleIdx="2" presStyleCnt="5"/>
      <dgm:spPr/>
      <dgm:t>
        <a:bodyPr/>
        <a:lstStyle/>
        <a:p>
          <a:endParaRPr lang="mn-MN"/>
        </a:p>
      </dgm:t>
    </dgm:pt>
    <dgm:pt modelId="{5B19D021-FE05-4AFB-9CFF-6AA59A12C014}" type="pres">
      <dgm:prSet presAssocID="{0E19CAF5-302F-4D21-AD54-B1B544EA2018}" presName="childText" presStyleLbl="bgAcc1" presStyleIdx="2" presStyleCnt="5" custScaleX="492796">
        <dgm:presLayoutVars>
          <dgm:bulletEnabled val="1"/>
        </dgm:presLayoutVars>
      </dgm:prSet>
      <dgm:spPr/>
      <dgm:t>
        <a:bodyPr/>
        <a:lstStyle/>
        <a:p>
          <a:endParaRPr lang="mn-MN"/>
        </a:p>
      </dgm:t>
    </dgm:pt>
    <dgm:pt modelId="{8C246AFA-38FF-48D5-9566-43D18AE15384}" type="pres">
      <dgm:prSet presAssocID="{FAD3A68D-1D1F-4374-8FB0-CDE1AD7FB56C}" presName="Name13" presStyleLbl="parChTrans1D2" presStyleIdx="3" presStyleCnt="5"/>
      <dgm:spPr/>
      <dgm:t>
        <a:bodyPr/>
        <a:lstStyle/>
        <a:p>
          <a:endParaRPr lang="mn-MN"/>
        </a:p>
      </dgm:t>
    </dgm:pt>
    <dgm:pt modelId="{7D0D8BA0-9EC7-4E1F-9D24-49AA06B0987A}" type="pres">
      <dgm:prSet presAssocID="{A4057D44-AEF9-4C83-8A5A-EC3941A6154A}" presName="childText" presStyleLbl="bgAcc1" presStyleIdx="3" presStyleCnt="5" custScaleX="492796">
        <dgm:presLayoutVars>
          <dgm:bulletEnabled val="1"/>
        </dgm:presLayoutVars>
      </dgm:prSet>
      <dgm:spPr/>
      <dgm:t>
        <a:bodyPr/>
        <a:lstStyle/>
        <a:p>
          <a:endParaRPr lang="mn-MN"/>
        </a:p>
      </dgm:t>
    </dgm:pt>
    <dgm:pt modelId="{37C6ADFC-0C83-44A5-8A7D-B6B8F89BEDAB}" type="pres">
      <dgm:prSet presAssocID="{A6053EE0-8F1E-448C-8AF2-6D02789DF6C5}" presName="Name13" presStyleLbl="parChTrans1D2" presStyleIdx="4" presStyleCnt="5"/>
      <dgm:spPr/>
      <dgm:t>
        <a:bodyPr/>
        <a:lstStyle/>
        <a:p>
          <a:endParaRPr lang="mn-MN"/>
        </a:p>
      </dgm:t>
    </dgm:pt>
    <dgm:pt modelId="{F491E009-FF73-4561-9E88-13E30163F29F}" type="pres">
      <dgm:prSet presAssocID="{D5CEAA4E-73EA-4523-A5CB-5F3628885406}" presName="childText" presStyleLbl="bgAcc1" presStyleIdx="4" presStyleCnt="5" custScaleX="492796">
        <dgm:presLayoutVars>
          <dgm:bulletEnabled val="1"/>
        </dgm:presLayoutVars>
      </dgm:prSet>
      <dgm:spPr/>
      <dgm:t>
        <a:bodyPr/>
        <a:lstStyle/>
        <a:p>
          <a:endParaRPr lang="mn-MN"/>
        </a:p>
      </dgm:t>
    </dgm:pt>
  </dgm:ptLst>
  <dgm:cxnLst>
    <dgm:cxn modelId="{8E5F33AD-6497-477F-A6D0-96617C473203}" srcId="{61783D85-A3CC-4229-9A2E-ACE697EBF525}" destId="{C37CF7FA-968C-4D7F-BF28-A27B52428285}" srcOrd="0" destOrd="0" parTransId="{C1F718CD-B5B8-408D-8D5D-6BF2BD04B12E}" sibTransId="{41E87C7A-FE7D-4987-A26E-191FEF793B76}"/>
    <dgm:cxn modelId="{BBA284FF-7B70-46C9-B2C5-BF81A3F53E3B}" srcId="{61783D85-A3CC-4229-9A2E-ACE697EBF525}" destId="{0E19CAF5-302F-4D21-AD54-B1B544EA2018}" srcOrd="2" destOrd="0" parTransId="{B04D2A72-5425-4922-A3BD-BDCB22F4009A}" sibTransId="{E35B6B02-9447-487C-9073-D0ABBC48F04C}"/>
    <dgm:cxn modelId="{0B8662B5-E69A-43AF-AE16-9F070AE562A7}" type="presOf" srcId="{C37CF7FA-968C-4D7F-BF28-A27B52428285}" destId="{AFFFEC2A-CA35-4EFF-9F91-35677F32EC1F}" srcOrd="0" destOrd="0" presId="urn:microsoft.com/office/officeart/2005/8/layout/hierarchy3"/>
    <dgm:cxn modelId="{F04F63AB-00F3-41DC-ACF6-118F8B100348}" srcId="{A44BEBDE-D17F-419C-A85C-628707BFC276}" destId="{61783D85-A3CC-4229-9A2E-ACE697EBF525}" srcOrd="0" destOrd="0" parTransId="{1FFCCF04-1396-4251-89F3-CFBE2485D5A7}" sibTransId="{C3182C95-26AD-4568-B6B5-7E3A11D5596F}"/>
    <dgm:cxn modelId="{934B61D6-1670-495D-97C2-BB0A3F43B365}" type="presOf" srcId="{B04D2A72-5425-4922-A3BD-BDCB22F4009A}" destId="{B15A412D-7FA1-4E66-B541-D721A5E0B498}" srcOrd="0" destOrd="0" presId="urn:microsoft.com/office/officeart/2005/8/layout/hierarchy3"/>
    <dgm:cxn modelId="{652FAAC0-2A14-43EB-9466-9654E5BF8858}" type="presOf" srcId="{61783D85-A3CC-4229-9A2E-ACE697EBF525}" destId="{CEA4F229-052B-4943-B0DE-461AD4470F34}" srcOrd="1" destOrd="0" presId="urn:microsoft.com/office/officeart/2005/8/layout/hierarchy3"/>
    <dgm:cxn modelId="{F5CCC95D-6ED0-44D7-BB44-2775E9E3B75B}" type="presOf" srcId="{A44BEBDE-D17F-419C-A85C-628707BFC276}" destId="{30383D73-4CBB-4E1C-87C6-EDACB3004AE8}" srcOrd="0" destOrd="0" presId="urn:microsoft.com/office/officeart/2005/8/layout/hierarchy3"/>
    <dgm:cxn modelId="{7428F08C-FEE2-44D4-A01A-6F5DFF2D2DCC}" type="presOf" srcId="{6ABE47B8-8F51-4FD4-8597-6BFFF3AFF019}" destId="{B764F9D0-F4F9-41BD-8115-7B9C81FFE943}" srcOrd="0" destOrd="0" presId="urn:microsoft.com/office/officeart/2005/8/layout/hierarchy3"/>
    <dgm:cxn modelId="{1BE736EB-3B6C-46E7-BBDD-1EF9217BF9FB}" srcId="{61783D85-A3CC-4229-9A2E-ACE697EBF525}" destId="{A4057D44-AEF9-4C83-8A5A-EC3941A6154A}" srcOrd="3" destOrd="0" parTransId="{FAD3A68D-1D1F-4374-8FB0-CDE1AD7FB56C}" sibTransId="{47BE6E8A-F75F-4BC1-AF9E-4C8A6110C00D}"/>
    <dgm:cxn modelId="{213BBE54-59D2-44F9-BB09-5D9245378355}" srcId="{61783D85-A3CC-4229-9A2E-ACE697EBF525}" destId="{788B22F0-F16E-4BE9-B5E7-38941D6C0E0D}" srcOrd="1" destOrd="0" parTransId="{6ABE47B8-8F51-4FD4-8597-6BFFF3AFF019}" sibTransId="{119D8783-1C77-4CF4-AE0A-8AF7AD13DB47}"/>
    <dgm:cxn modelId="{97818375-8FA2-451A-AAD6-4B5D8FB4E9E7}" type="presOf" srcId="{0E19CAF5-302F-4D21-AD54-B1B544EA2018}" destId="{5B19D021-FE05-4AFB-9CFF-6AA59A12C014}" srcOrd="0" destOrd="0" presId="urn:microsoft.com/office/officeart/2005/8/layout/hierarchy3"/>
    <dgm:cxn modelId="{F8AC19D6-22F2-4EA5-AB53-F2ED93B82E96}" type="presOf" srcId="{61783D85-A3CC-4229-9A2E-ACE697EBF525}" destId="{0C1B074D-8F09-481C-80A1-E8846EF63559}" srcOrd="0" destOrd="0" presId="urn:microsoft.com/office/officeart/2005/8/layout/hierarchy3"/>
    <dgm:cxn modelId="{88F1693F-0FF7-4EFC-A615-812176DE14CC}" srcId="{61783D85-A3CC-4229-9A2E-ACE697EBF525}" destId="{D5CEAA4E-73EA-4523-A5CB-5F3628885406}" srcOrd="4" destOrd="0" parTransId="{A6053EE0-8F1E-448C-8AF2-6D02789DF6C5}" sibTransId="{6537D988-028B-45B2-84AF-B702C5045581}"/>
    <dgm:cxn modelId="{EC6B1AFF-91C6-426D-9E9B-F9E0EF3B8E67}" type="presOf" srcId="{A4057D44-AEF9-4C83-8A5A-EC3941A6154A}" destId="{7D0D8BA0-9EC7-4E1F-9D24-49AA06B0987A}" srcOrd="0" destOrd="0" presId="urn:microsoft.com/office/officeart/2005/8/layout/hierarchy3"/>
    <dgm:cxn modelId="{23BE9064-A233-4FD5-B63F-B5908D16D9D1}" type="presOf" srcId="{A6053EE0-8F1E-448C-8AF2-6D02789DF6C5}" destId="{37C6ADFC-0C83-44A5-8A7D-B6B8F89BEDAB}" srcOrd="0" destOrd="0" presId="urn:microsoft.com/office/officeart/2005/8/layout/hierarchy3"/>
    <dgm:cxn modelId="{CDDF838D-C8FE-41B2-BF2E-B5E9C7CCB34A}" type="presOf" srcId="{C1F718CD-B5B8-408D-8D5D-6BF2BD04B12E}" destId="{5A62E133-972A-4146-B020-631920665066}" srcOrd="0" destOrd="0" presId="urn:microsoft.com/office/officeart/2005/8/layout/hierarchy3"/>
    <dgm:cxn modelId="{66003D47-402A-4DC1-87DF-491BB1B21A65}" type="presOf" srcId="{788B22F0-F16E-4BE9-B5E7-38941D6C0E0D}" destId="{A11A6738-1E97-4A7A-A5D1-B5FEACC0EFFA}" srcOrd="0" destOrd="0" presId="urn:microsoft.com/office/officeart/2005/8/layout/hierarchy3"/>
    <dgm:cxn modelId="{3BD9FC65-FA3E-4641-8D5F-6528F23B2AEA}" type="presOf" srcId="{D5CEAA4E-73EA-4523-A5CB-5F3628885406}" destId="{F491E009-FF73-4561-9E88-13E30163F29F}" srcOrd="0" destOrd="0" presId="urn:microsoft.com/office/officeart/2005/8/layout/hierarchy3"/>
    <dgm:cxn modelId="{D2BF65A8-0E02-4BC1-B864-AE72808E80F1}" type="presOf" srcId="{FAD3A68D-1D1F-4374-8FB0-CDE1AD7FB56C}" destId="{8C246AFA-38FF-48D5-9566-43D18AE15384}" srcOrd="0" destOrd="0" presId="urn:microsoft.com/office/officeart/2005/8/layout/hierarchy3"/>
    <dgm:cxn modelId="{EF70E1D9-F3D5-4E52-83AB-E091D2E0F2B7}" type="presParOf" srcId="{30383D73-4CBB-4E1C-87C6-EDACB3004AE8}" destId="{6AC643C7-2075-4B9D-B277-2C5C5B7AF506}" srcOrd="0" destOrd="0" presId="urn:microsoft.com/office/officeart/2005/8/layout/hierarchy3"/>
    <dgm:cxn modelId="{B47CD95D-19E1-48AF-9A76-FAC15608E421}" type="presParOf" srcId="{6AC643C7-2075-4B9D-B277-2C5C5B7AF506}" destId="{E688A534-D370-4167-9FB1-23117F131C17}" srcOrd="0" destOrd="0" presId="urn:microsoft.com/office/officeart/2005/8/layout/hierarchy3"/>
    <dgm:cxn modelId="{1EF9D5B5-C2E8-4412-91DB-3FE6562A3C42}" type="presParOf" srcId="{E688A534-D370-4167-9FB1-23117F131C17}" destId="{0C1B074D-8F09-481C-80A1-E8846EF63559}" srcOrd="0" destOrd="0" presId="urn:microsoft.com/office/officeart/2005/8/layout/hierarchy3"/>
    <dgm:cxn modelId="{F67323EF-CFE8-42D1-9EFC-A93202F79E09}" type="presParOf" srcId="{E688A534-D370-4167-9FB1-23117F131C17}" destId="{CEA4F229-052B-4943-B0DE-461AD4470F34}" srcOrd="1" destOrd="0" presId="urn:microsoft.com/office/officeart/2005/8/layout/hierarchy3"/>
    <dgm:cxn modelId="{C657A921-EBB7-433C-AF14-6796DC4FC9A4}" type="presParOf" srcId="{6AC643C7-2075-4B9D-B277-2C5C5B7AF506}" destId="{B8F45B7F-8466-465F-97D7-9EEEEDD3F4A6}" srcOrd="1" destOrd="0" presId="urn:microsoft.com/office/officeart/2005/8/layout/hierarchy3"/>
    <dgm:cxn modelId="{80ADED81-1F00-4D7C-8FE0-77A8F14FEA37}" type="presParOf" srcId="{B8F45B7F-8466-465F-97D7-9EEEEDD3F4A6}" destId="{5A62E133-972A-4146-B020-631920665066}" srcOrd="0" destOrd="0" presId="urn:microsoft.com/office/officeart/2005/8/layout/hierarchy3"/>
    <dgm:cxn modelId="{6EDB8A96-76B8-4B40-87E7-E85EDCABD189}" type="presParOf" srcId="{B8F45B7F-8466-465F-97D7-9EEEEDD3F4A6}" destId="{AFFFEC2A-CA35-4EFF-9F91-35677F32EC1F}" srcOrd="1" destOrd="0" presId="urn:microsoft.com/office/officeart/2005/8/layout/hierarchy3"/>
    <dgm:cxn modelId="{2E892F86-4EDC-41F4-9843-79DCDCC6B2F0}" type="presParOf" srcId="{B8F45B7F-8466-465F-97D7-9EEEEDD3F4A6}" destId="{B764F9D0-F4F9-41BD-8115-7B9C81FFE943}" srcOrd="2" destOrd="0" presId="urn:microsoft.com/office/officeart/2005/8/layout/hierarchy3"/>
    <dgm:cxn modelId="{12945EEF-951D-4825-8BDE-BC56B9983024}" type="presParOf" srcId="{B8F45B7F-8466-465F-97D7-9EEEEDD3F4A6}" destId="{A11A6738-1E97-4A7A-A5D1-B5FEACC0EFFA}" srcOrd="3" destOrd="0" presId="urn:microsoft.com/office/officeart/2005/8/layout/hierarchy3"/>
    <dgm:cxn modelId="{AC873B22-6B53-401B-B055-146B016CA590}" type="presParOf" srcId="{B8F45B7F-8466-465F-97D7-9EEEEDD3F4A6}" destId="{B15A412D-7FA1-4E66-B541-D721A5E0B498}" srcOrd="4" destOrd="0" presId="urn:microsoft.com/office/officeart/2005/8/layout/hierarchy3"/>
    <dgm:cxn modelId="{DA58417C-1038-4CBE-B79B-36419C76186B}" type="presParOf" srcId="{B8F45B7F-8466-465F-97D7-9EEEEDD3F4A6}" destId="{5B19D021-FE05-4AFB-9CFF-6AA59A12C014}" srcOrd="5" destOrd="0" presId="urn:microsoft.com/office/officeart/2005/8/layout/hierarchy3"/>
    <dgm:cxn modelId="{E1B6B7FE-0CD9-4222-9C6B-51F62DAA49AA}" type="presParOf" srcId="{B8F45B7F-8466-465F-97D7-9EEEEDD3F4A6}" destId="{8C246AFA-38FF-48D5-9566-43D18AE15384}" srcOrd="6" destOrd="0" presId="urn:microsoft.com/office/officeart/2005/8/layout/hierarchy3"/>
    <dgm:cxn modelId="{B6063337-6C80-4211-96A6-B3C3124042E4}" type="presParOf" srcId="{B8F45B7F-8466-465F-97D7-9EEEEDD3F4A6}" destId="{7D0D8BA0-9EC7-4E1F-9D24-49AA06B0987A}" srcOrd="7" destOrd="0" presId="urn:microsoft.com/office/officeart/2005/8/layout/hierarchy3"/>
    <dgm:cxn modelId="{D81B2452-F1DA-4CDA-99A0-AF1E418DC523}" type="presParOf" srcId="{B8F45B7F-8466-465F-97D7-9EEEEDD3F4A6}" destId="{37C6ADFC-0C83-44A5-8A7D-B6B8F89BEDAB}" srcOrd="8" destOrd="0" presId="urn:microsoft.com/office/officeart/2005/8/layout/hierarchy3"/>
    <dgm:cxn modelId="{96108CC1-6B73-463F-B08D-D619E90E4167}" type="presParOf" srcId="{B8F45B7F-8466-465F-97D7-9EEEEDD3F4A6}" destId="{F491E009-FF73-4561-9E88-13E30163F29F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4BEBDE-D17F-419C-A85C-628707BFC276}" type="doc">
      <dgm:prSet loTypeId="urn:microsoft.com/office/officeart/2005/8/layout/hierarchy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1783D85-A3CC-4229-9A2E-ACE697EBF525}">
      <dgm:prSet phldrT="[Text]"/>
      <dgm:spPr/>
      <dgm:t>
        <a:bodyPr/>
        <a:lstStyle/>
        <a:p>
          <a:pPr rtl="0"/>
          <a:r>
            <a:rPr lang="mn-MN" b="1" dirty="0">
              <a:latin typeface="Times New Roman" pitchFamily="18" charset="0"/>
              <a:cs typeface="Times New Roman" pitchFamily="18" charset="0"/>
            </a:rPr>
            <a:t>СТТ саналын хуудас </a:t>
          </a:r>
          <a:r>
            <a:rPr lang="mn-M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унших</a:t>
          </a:r>
          <a:r>
            <a:rPr lang="mn-MN" b="1" dirty="0">
              <a:latin typeface="Times New Roman" pitchFamily="18" charset="0"/>
              <a:cs typeface="Times New Roman" pitchFamily="18" charset="0"/>
            </a:rPr>
            <a:t> :</a:t>
          </a:r>
          <a:endParaRPr lang="en-US" dirty="0"/>
        </a:p>
      </dgm:t>
    </dgm:pt>
    <dgm:pt modelId="{1FFCCF04-1396-4251-89F3-CFBE2485D5A7}" type="parTrans" cxnId="{F04F63AB-00F3-41DC-ACF6-118F8B100348}">
      <dgm:prSet/>
      <dgm:spPr/>
      <dgm:t>
        <a:bodyPr/>
        <a:lstStyle/>
        <a:p>
          <a:endParaRPr lang="en-US"/>
        </a:p>
      </dgm:t>
    </dgm:pt>
    <dgm:pt modelId="{C3182C95-26AD-4568-B6B5-7E3A11D5596F}" type="sibTrans" cxnId="{F04F63AB-00F3-41DC-ACF6-118F8B100348}">
      <dgm:prSet/>
      <dgm:spPr/>
      <dgm:t>
        <a:bodyPr/>
        <a:lstStyle/>
        <a:p>
          <a:endParaRPr lang="en-US"/>
        </a:p>
      </dgm:t>
    </dgm:pt>
    <dgm:pt modelId="{C37CF7FA-968C-4D7F-BF28-A27B52428285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l" rtl="0"/>
          <a:r>
            <a:rPr lang="mn-MN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	Мандатын </a:t>
          </a:r>
          <a:r>
            <a:rPr lang="mn-M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тоотой </a:t>
          </a:r>
          <a:r>
            <a:rPr lang="mn-MN" b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ТЭНЦҮҮ </a:t>
          </a:r>
        </a:p>
        <a:p>
          <a:pPr algn="l" rtl="0"/>
          <a:r>
            <a:rPr lang="mn-MN" b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	Мандатын тооноос дутуу</a:t>
          </a:r>
        </a:p>
        <a:p>
          <a:pPr algn="l" rtl="0"/>
          <a:r>
            <a:rPr lang="mn-MN" b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	ХООСОН саналын хуудас</a:t>
          </a:r>
          <a:endParaRPr lang="mn-MN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F718CD-B5B8-408D-8D5D-6BF2BD04B12E}" type="parTrans" cxnId="{8E5F33AD-6497-477F-A6D0-96617C473203}">
      <dgm:prSet/>
      <dgm:spPr/>
      <dgm:t>
        <a:bodyPr/>
        <a:lstStyle/>
        <a:p>
          <a:endParaRPr lang="en-US"/>
        </a:p>
      </dgm:t>
    </dgm:pt>
    <dgm:pt modelId="{41E87C7A-FE7D-4987-A26E-191FEF793B76}" type="sibTrans" cxnId="{8E5F33AD-6497-477F-A6D0-96617C473203}">
      <dgm:prSet/>
      <dgm:spPr/>
      <dgm:t>
        <a:bodyPr/>
        <a:lstStyle/>
        <a:p>
          <a:endParaRPr lang="en-US"/>
        </a:p>
      </dgm:t>
    </dgm:pt>
    <dgm:pt modelId="{30383D73-4CBB-4E1C-87C6-EDACB3004AE8}" type="pres">
      <dgm:prSet presAssocID="{A44BEBDE-D17F-419C-A85C-628707BFC27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mn-MN"/>
        </a:p>
      </dgm:t>
    </dgm:pt>
    <dgm:pt modelId="{6AC643C7-2075-4B9D-B277-2C5C5B7AF506}" type="pres">
      <dgm:prSet presAssocID="{61783D85-A3CC-4229-9A2E-ACE697EBF525}" presName="root" presStyleCnt="0"/>
      <dgm:spPr/>
    </dgm:pt>
    <dgm:pt modelId="{E688A534-D370-4167-9FB1-23117F131C17}" type="pres">
      <dgm:prSet presAssocID="{61783D85-A3CC-4229-9A2E-ACE697EBF525}" presName="rootComposite" presStyleCnt="0"/>
      <dgm:spPr/>
    </dgm:pt>
    <dgm:pt modelId="{0C1B074D-8F09-481C-80A1-E8846EF63559}" type="pres">
      <dgm:prSet presAssocID="{61783D85-A3CC-4229-9A2E-ACE697EBF525}" presName="rootText" presStyleLbl="node1" presStyleIdx="0" presStyleCnt="1" custScaleX="295527" custLinFactNeighborX="15058" custLinFactNeighborY="-63105"/>
      <dgm:spPr/>
      <dgm:t>
        <a:bodyPr/>
        <a:lstStyle/>
        <a:p>
          <a:endParaRPr lang="mn-MN"/>
        </a:p>
      </dgm:t>
    </dgm:pt>
    <dgm:pt modelId="{CEA4F229-052B-4943-B0DE-461AD4470F34}" type="pres">
      <dgm:prSet presAssocID="{61783D85-A3CC-4229-9A2E-ACE697EBF525}" presName="rootConnector" presStyleLbl="node1" presStyleIdx="0" presStyleCnt="1"/>
      <dgm:spPr/>
      <dgm:t>
        <a:bodyPr/>
        <a:lstStyle/>
        <a:p>
          <a:endParaRPr lang="mn-MN"/>
        </a:p>
      </dgm:t>
    </dgm:pt>
    <dgm:pt modelId="{B8F45B7F-8466-465F-97D7-9EEEEDD3F4A6}" type="pres">
      <dgm:prSet presAssocID="{61783D85-A3CC-4229-9A2E-ACE697EBF525}" presName="childShape" presStyleCnt="0"/>
      <dgm:spPr/>
    </dgm:pt>
    <dgm:pt modelId="{5A62E133-972A-4146-B020-631920665066}" type="pres">
      <dgm:prSet presAssocID="{C1F718CD-B5B8-408D-8D5D-6BF2BD04B12E}" presName="Name13" presStyleLbl="parChTrans1D2" presStyleIdx="0" presStyleCnt="1"/>
      <dgm:spPr/>
      <dgm:t>
        <a:bodyPr/>
        <a:lstStyle/>
        <a:p>
          <a:endParaRPr lang="mn-MN"/>
        </a:p>
      </dgm:t>
    </dgm:pt>
    <dgm:pt modelId="{AFFFEC2A-CA35-4EFF-9F91-35677F32EC1F}" type="pres">
      <dgm:prSet presAssocID="{C37CF7FA-968C-4D7F-BF28-A27B52428285}" presName="childText" presStyleLbl="bgAcc1" presStyleIdx="0" presStyleCnt="1" custScaleX="273899">
        <dgm:presLayoutVars>
          <dgm:bulletEnabled val="1"/>
        </dgm:presLayoutVars>
      </dgm:prSet>
      <dgm:spPr/>
      <dgm:t>
        <a:bodyPr/>
        <a:lstStyle/>
        <a:p>
          <a:endParaRPr lang="mn-MN"/>
        </a:p>
      </dgm:t>
    </dgm:pt>
  </dgm:ptLst>
  <dgm:cxnLst>
    <dgm:cxn modelId="{8E5F33AD-6497-477F-A6D0-96617C473203}" srcId="{61783D85-A3CC-4229-9A2E-ACE697EBF525}" destId="{C37CF7FA-968C-4D7F-BF28-A27B52428285}" srcOrd="0" destOrd="0" parTransId="{C1F718CD-B5B8-408D-8D5D-6BF2BD04B12E}" sibTransId="{41E87C7A-FE7D-4987-A26E-191FEF793B76}"/>
    <dgm:cxn modelId="{F5CCC95D-6ED0-44D7-BB44-2775E9E3B75B}" type="presOf" srcId="{A44BEBDE-D17F-419C-A85C-628707BFC276}" destId="{30383D73-4CBB-4E1C-87C6-EDACB3004AE8}" srcOrd="0" destOrd="0" presId="urn:microsoft.com/office/officeart/2005/8/layout/hierarchy3"/>
    <dgm:cxn modelId="{F8AC19D6-22F2-4EA5-AB53-F2ED93B82E96}" type="presOf" srcId="{61783D85-A3CC-4229-9A2E-ACE697EBF525}" destId="{0C1B074D-8F09-481C-80A1-E8846EF63559}" srcOrd="0" destOrd="0" presId="urn:microsoft.com/office/officeart/2005/8/layout/hierarchy3"/>
    <dgm:cxn modelId="{0B8662B5-E69A-43AF-AE16-9F070AE562A7}" type="presOf" srcId="{C37CF7FA-968C-4D7F-BF28-A27B52428285}" destId="{AFFFEC2A-CA35-4EFF-9F91-35677F32EC1F}" srcOrd="0" destOrd="0" presId="urn:microsoft.com/office/officeart/2005/8/layout/hierarchy3"/>
    <dgm:cxn modelId="{F04F63AB-00F3-41DC-ACF6-118F8B100348}" srcId="{A44BEBDE-D17F-419C-A85C-628707BFC276}" destId="{61783D85-A3CC-4229-9A2E-ACE697EBF525}" srcOrd="0" destOrd="0" parTransId="{1FFCCF04-1396-4251-89F3-CFBE2485D5A7}" sibTransId="{C3182C95-26AD-4568-B6B5-7E3A11D5596F}"/>
    <dgm:cxn modelId="{652FAAC0-2A14-43EB-9466-9654E5BF8858}" type="presOf" srcId="{61783D85-A3CC-4229-9A2E-ACE697EBF525}" destId="{CEA4F229-052B-4943-B0DE-461AD4470F34}" srcOrd="1" destOrd="0" presId="urn:microsoft.com/office/officeart/2005/8/layout/hierarchy3"/>
    <dgm:cxn modelId="{CDDF838D-C8FE-41B2-BF2E-B5E9C7CCB34A}" type="presOf" srcId="{C1F718CD-B5B8-408D-8D5D-6BF2BD04B12E}" destId="{5A62E133-972A-4146-B020-631920665066}" srcOrd="0" destOrd="0" presId="urn:microsoft.com/office/officeart/2005/8/layout/hierarchy3"/>
    <dgm:cxn modelId="{EF70E1D9-F3D5-4E52-83AB-E091D2E0F2B7}" type="presParOf" srcId="{30383D73-4CBB-4E1C-87C6-EDACB3004AE8}" destId="{6AC643C7-2075-4B9D-B277-2C5C5B7AF506}" srcOrd="0" destOrd="0" presId="urn:microsoft.com/office/officeart/2005/8/layout/hierarchy3"/>
    <dgm:cxn modelId="{B47CD95D-19E1-48AF-9A76-FAC15608E421}" type="presParOf" srcId="{6AC643C7-2075-4B9D-B277-2C5C5B7AF506}" destId="{E688A534-D370-4167-9FB1-23117F131C17}" srcOrd="0" destOrd="0" presId="urn:microsoft.com/office/officeart/2005/8/layout/hierarchy3"/>
    <dgm:cxn modelId="{1EF9D5B5-C2E8-4412-91DB-3FE6562A3C42}" type="presParOf" srcId="{E688A534-D370-4167-9FB1-23117F131C17}" destId="{0C1B074D-8F09-481C-80A1-E8846EF63559}" srcOrd="0" destOrd="0" presId="urn:microsoft.com/office/officeart/2005/8/layout/hierarchy3"/>
    <dgm:cxn modelId="{F67323EF-CFE8-42D1-9EFC-A93202F79E09}" type="presParOf" srcId="{E688A534-D370-4167-9FB1-23117F131C17}" destId="{CEA4F229-052B-4943-B0DE-461AD4470F34}" srcOrd="1" destOrd="0" presId="urn:microsoft.com/office/officeart/2005/8/layout/hierarchy3"/>
    <dgm:cxn modelId="{C657A921-EBB7-433C-AF14-6796DC4FC9A4}" type="presParOf" srcId="{6AC643C7-2075-4B9D-B277-2C5C5B7AF506}" destId="{B8F45B7F-8466-465F-97D7-9EEEEDD3F4A6}" srcOrd="1" destOrd="0" presId="urn:microsoft.com/office/officeart/2005/8/layout/hierarchy3"/>
    <dgm:cxn modelId="{80ADED81-1F00-4D7C-8FE0-77A8F14FEA37}" type="presParOf" srcId="{B8F45B7F-8466-465F-97D7-9EEEEDD3F4A6}" destId="{5A62E133-972A-4146-B020-631920665066}" srcOrd="0" destOrd="0" presId="urn:microsoft.com/office/officeart/2005/8/layout/hierarchy3"/>
    <dgm:cxn modelId="{6EDB8A96-76B8-4B40-87E7-E85EDCABD189}" type="presParOf" srcId="{B8F45B7F-8466-465F-97D7-9EEEEDD3F4A6}" destId="{AFFFEC2A-CA35-4EFF-9F91-35677F32EC1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4CDAE-C6E9-41A2-9A9E-755426560CDD}">
      <dsp:nvSpPr>
        <dsp:cNvPr id="0" name=""/>
        <dsp:cNvSpPr/>
      </dsp:nvSpPr>
      <dsp:spPr>
        <a:xfrm rot="5400000">
          <a:off x="3716978" y="-2996201"/>
          <a:ext cx="663723" cy="682585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mn-MN" sz="1700" kern="1200" dirty="0">
              <a:latin typeface="Times New Roman" pitchFamily="18" charset="0"/>
              <a:cs typeface="Times New Roman" pitchFamily="18" charset="0"/>
            </a:rPr>
            <a:t>Саналын хайрцаг угсрах явцыг ажиглагчдад харуулах болон тайлбарлах</a:t>
          </a:r>
          <a:endParaRPr lang="en-US" sz="1700" kern="1200" dirty="0"/>
        </a:p>
      </dsp:txBody>
      <dsp:txXfrm rot="-5400000">
        <a:off x="635913" y="117264"/>
        <a:ext cx="6793453" cy="598923"/>
      </dsp:txXfrm>
    </dsp:sp>
    <dsp:sp modelId="{D0F3857D-37A0-44F7-B527-A909FAB3941D}">
      <dsp:nvSpPr>
        <dsp:cNvPr id="0" name=""/>
        <dsp:cNvSpPr/>
      </dsp:nvSpPr>
      <dsp:spPr>
        <a:xfrm>
          <a:off x="5833" y="1897"/>
          <a:ext cx="630080" cy="8296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4000" kern="1200" dirty="0"/>
            <a:t>1</a:t>
          </a:r>
          <a:endParaRPr lang="en-US" sz="4000" kern="1200" dirty="0"/>
        </a:p>
      </dsp:txBody>
      <dsp:txXfrm>
        <a:off x="36591" y="32655"/>
        <a:ext cx="568564" cy="768138"/>
      </dsp:txXfrm>
    </dsp:sp>
    <dsp:sp modelId="{76A22CFD-C016-469E-A069-BF6EDD805484}">
      <dsp:nvSpPr>
        <dsp:cNvPr id="0" name=""/>
        <dsp:cNvSpPr/>
      </dsp:nvSpPr>
      <dsp:spPr>
        <a:xfrm rot="5400000">
          <a:off x="3716978" y="-2125064"/>
          <a:ext cx="663723" cy="6825853"/>
        </a:xfrm>
        <a:prstGeom prst="round2SameRect">
          <a:avLst/>
        </a:prstGeom>
        <a:solidFill>
          <a:schemeClr val="accent2">
            <a:tint val="40000"/>
            <a:alpha val="90000"/>
            <a:hueOff val="-212306"/>
            <a:satOff val="-18836"/>
            <a:lumOff val="-19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12306"/>
              <a:satOff val="-18836"/>
              <a:lumOff val="-1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mn-MN" sz="1700" kern="1200" dirty="0">
              <a:latin typeface="Times New Roman" pitchFamily="18" charset="0"/>
              <a:cs typeface="Times New Roman" pitchFamily="18" charset="0"/>
            </a:rPr>
            <a:t>Нарны шууд тусгал тусахгүй газарт байрлуулах </a:t>
          </a:r>
          <a:endParaRPr lang="en-US" sz="1700" kern="1200" dirty="0"/>
        </a:p>
      </dsp:txBody>
      <dsp:txXfrm rot="-5400000">
        <a:off x="635913" y="988401"/>
        <a:ext cx="6793453" cy="598923"/>
      </dsp:txXfrm>
    </dsp:sp>
    <dsp:sp modelId="{E6761F2D-4C12-4155-A325-9C0F0B8BDB6F}">
      <dsp:nvSpPr>
        <dsp:cNvPr id="0" name=""/>
        <dsp:cNvSpPr/>
      </dsp:nvSpPr>
      <dsp:spPr>
        <a:xfrm>
          <a:off x="5833" y="873035"/>
          <a:ext cx="630080" cy="829654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4000" kern="1200" dirty="0"/>
            <a:t>2</a:t>
          </a:r>
          <a:endParaRPr lang="en-US" sz="4000" kern="1200" dirty="0"/>
        </a:p>
      </dsp:txBody>
      <dsp:txXfrm>
        <a:off x="36591" y="903793"/>
        <a:ext cx="568564" cy="768138"/>
      </dsp:txXfrm>
    </dsp:sp>
    <dsp:sp modelId="{FFF6CE94-DBE6-4E64-88D9-DC5147050EFF}">
      <dsp:nvSpPr>
        <dsp:cNvPr id="0" name=""/>
        <dsp:cNvSpPr/>
      </dsp:nvSpPr>
      <dsp:spPr>
        <a:xfrm rot="5400000">
          <a:off x="3716978" y="-1253926"/>
          <a:ext cx="663723" cy="6825853"/>
        </a:xfrm>
        <a:prstGeom prst="round2Same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mn-MN" sz="1700" kern="1200" dirty="0">
              <a:latin typeface="Times New Roman" pitchFamily="18" charset="0"/>
              <a:cs typeface="Times New Roman" pitchFamily="18" charset="0"/>
            </a:rPr>
            <a:t>Хивсэн дээр байрлуулахгүй</a:t>
          </a:r>
          <a:endParaRPr lang="en-US" sz="1700" kern="1200" dirty="0"/>
        </a:p>
      </dsp:txBody>
      <dsp:txXfrm rot="-5400000">
        <a:off x="635913" y="1859539"/>
        <a:ext cx="6793453" cy="598923"/>
      </dsp:txXfrm>
    </dsp:sp>
    <dsp:sp modelId="{F1080D2C-8A95-4BB7-BE3E-B545DD1DDA98}">
      <dsp:nvSpPr>
        <dsp:cNvPr id="0" name=""/>
        <dsp:cNvSpPr/>
      </dsp:nvSpPr>
      <dsp:spPr>
        <a:xfrm>
          <a:off x="5833" y="1744172"/>
          <a:ext cx="630080" cy="829654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4000" kern="1200" dirty="0"/>
            <a:t>3</a:t>
          </a:r>
          <a:endParaRPr lang="en-US" sz="4000" kern="1200" dirty="0"/>
        </a:p>
      </dsp:txBody>
      <dsp:txXfrm>
        <a:off x="36591" y="1774930"/>
        <a:ext cx="568564" cy="768138"/>
      </dsp:txXfrm>
    </dsp:sp>
    <dsp:sp modelId="{88BFBF86-0BC9-4C0C-9A21-C1018A9AD5BF}">
      <dsp:nvSpPr>
        <dsp:cNvPr id="0" name=""/>
        <dsp:cNvSpPr/>
      </dsp:nvSpPr>
      <dsp:spPr>
        <a:xfrm rot="5400000">
          <a:off x="3716978" y="-382789"/>
          <a:ext cx="663723" cy="6825853"/>
        </a:xfrm>
        <a:prstGeom prst="round2SameRect">
          <a:avLst/>
        </a:prstGeom>
        <a:solidFill>
          <a:schemeClr val="accent2">
            <a:tint val="40000"/>
            <a:alpha val="90000"/>
            <a:hueOff val="-636919"/>
            <a:satOff val="-56510"/>
            <a:lumOff val="-57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36919"/>
              <a:satOff val="-56510"/>
              <a:lumOff val="-5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mn-MN" sz="1700" kern="1200" dirty="0">
              <a:latin typeface="Times New Roman" pitchFamily="18" charset="0"/>
              <a:cs typeface="Times New Roman" pitchFamily="18" charset="0"/>
            </a:rPr>
            <a:t>Сүлд тэмдэг урд талд байрлуулах</a:t>
          </a:r>
          <a:endParaRPr lang="en-US" sz="1700" kern="1200" dirty="0"/>
        </a:p>
      </dsp:txBody>
      <dsp:txXfrm rot="-5400000">
        <a:off x="635913" y="2730676"/>
        <a:ext cx="6793453" cy="598923"/>
      </dsp:txXfrm>
    </dsp:sp>
    <dsp:sp modelId="{8FCEB3EA-C7E2-43E9-BA3B-0070D3552D5B}">
      <dsp:nvSpPr>
        <dsp:cNvPr id="0" name=""/>
        <dsp:cNvSpPr/>
      </dsp:nvSpPr>
      <dsp:spPr>
        <a:xfrm>
          <a:off x="5833" y="2615310"/>
          <a:ext cx="630080" cy="829654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4000" kern="1200" dirty="0"/>
            <a:t>4</a:t>
          </a:r>
          <a:endParaRPr lang="en-US" sz="4000" kern="1200" dirty="0"/>
        </a:p>
      </dsp:txBody>
      <dsp:txXfrm>
        <a:off x="36591" y="2646068"/>
        <a:ext cx="568564" cy="768138"/>
      </dsp:txXfrm>
    </dsp:sp>
    <dsp:sp modelId="{B8B9A561-196A-45F9-B164-2D65E50D6E5B}">
      <dsp:nvSpPr>
        <dsp:cNvPr id="0" name=""/>
        <dsp:cNvSpPr/>
      </dsp:nvSpPr>
      <dsp:spPr>
        <a:xfrm rot="5400000">
          <a:off x="3716978" y="488348"/>
          <a:ext cx="663723" cy="6825853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mn-MN" sz="1700" kern="1200" dirty="0">
              <a:latin typeface="Times New Roman" pitchFamily="18" charset="0"/>
              <a:cs typeface="Times New Roman" pitchFamily="18" charset="0"/>
            </a:rPr>
            <a:t>Туслах тасалгааны лац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mn-MN" sz="1700" kern="1200" dirty="0">
              <a:latin typeface="Times New Roman" pitchFamily="18" charset="0"/>
              <a:cs typeface="Times New Roman" pitchFamily="18" charset="0"/>
            </a:rPr>
            <a:t>    хөндөгдөөгүй байна</a:t>
          </a:r>
          <a:endParaRPr lang="en-US" sz="1700" kern="1200" dirty="0"/>
        </a:p>
      </dsp:txBody>
      <dsp:txXfrm rot="-5400000">
        <a:off x="635913" y="3601813"/>
        <a:ext cx="6793453" cy="598923"/>
      </dsp:txXfrm>
    </dsp:sp>
    <dsp:sp modelId="{F53F1BDE-EF15-408F-AD4E-44FA35536147}">
      <dsp:nvSpPr>
        <dsp:cNvPr id="0" name=""/>
        <dsp:cNvSpPr/>
      </dsp:nvSpPr>
      <dsp:spPr>
        <a:xfrm>
          <a:off x="5833" y="3486447"/>
          <a:ext cx="630080" cy="82965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4000" kern="1200" dirty="0"/>
            <a:t>5</a:t>
          </a:r>
          <a:endParaRPr lang="en-US" sz="4000" kern="1200" dirty="0"/>
        </a:p>
      </dsp:txBody>
      <dsp:txXfrm>
        <a:off x="36591" y="3517205"/>
        <a:ext cx="568564" cy="768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149D0-9CB2-4001-9EAE-435C78973022}">
      <dsp:nvSpPr>
        <dsp:cNvPr id="0" name=""/>
        <dsp:cNvSpPr/>
      </dsp:nvSpPr>
      <dsp:spPr>
        <a:xfrm>
          <a:off x="216868" y="1578"/>
          <a:ext cx="9177050" cy="9432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000" b="1" kern="1200" dirty="0">
              <a:solidFill>
                <a:schemeClr val="bg1"/>
              </a:solidFill>
              <a:latin typeface="Times New Roman" pitchFamily="18" charset="0"/>
              <a:cs typeface="Arial" pitchFamily="34" charset="0"/>
            </a:rPr>
            <a:t>ДАРААХ ЗОРИЛГООР ӨГӨГДӨЛ ДАМЖУУЛАХ ТУРШИЛТЫГ ХИЙДЭГ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244495" y="29205"/>
        <a:ext cx="9121796" cy="887992"/>
      </dsp:txXfrm>
    </dsp:sp>
    <dsp:sp modelId="{4FAE02B5-A8CB-4285-BD82-D9FDF09A316F}">
      <dsp:nvSpPr>
        <dsp:cNvPr id="0" name=""/>
        <dsp:cNvSpPr/>
      </dsp:nvSpPr>
      <dsp:spPr>
        <a:xfrm>
          <a:off x="1134573" y="944824"/>
          <a:ext cx="917705" cy="7074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7434"/>
              </a:lnTo>
              <a:lnTo>
                <a:pt x="917705" y="70743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502E66-C701-4D5C-8781-17F056ACA6B7}">
      <dsp:nvSpPr>
        <dsp:cNvPr id="0" name=""/>
        <dsp:cNvSpPr/>
      </dsp:nvSpPr>
      <dsp:spPr>
        <a:xfrm>
          <a:off x="2052278" y="1180636"/>
          <a:ext cx="7325492" cy="943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mn-MN" sz="2900" b="0" i="0" u="none" strike="noStrike" kern="1200" cap="none" spc="0" normalizeH="0" baseline="0" noProof="0" dirty="0" err="1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СТТ</a:t>
          </a:r>
          <a:r>
            <a:rPr kumimoji="0" lang="mn-MN" sz="29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 гэмтэлгүй хүргэгдсэн эсэхийг шалгах</a:t>
          </a:r>
          <a:endParaRPr lang="en-US" sz="2900" kern="1200" dirty="0"/>
        </a:p>
      </dsp:txBody>
      <dsp:txXfrm>
        <a:off x="2079905" y="1208263"/>
        <a:ext cx="7270238" cy="887992"/>
      </dsp:txXfrm>
    </dsp:sp>
    <dsp:sp modelId="{85C63BAD-AA20-4C44-9281-3B4DC8F7FCA0}">
      <dsp:nvSpPr>
        <dsp:cNvPr id="0" name=""/>
        <dsp:cNvSpPr/>
      </dsp:nvSpPr>
      <dsp:spPr>
        <a:xfrm>
          <a:off x="1134573" y="944824"/>
          <a:ext cx="917705" cy="1886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6492"/>
              </a:lnTo>
              <a:lnTo>
                <a:pt x="917705" y="188649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A5E04-DECA-458D-B707-34A38041CDDE}">
      <dsp:nvSpPr>
        <dsp:cNvPr id="0" name=""/>
        <dsp:cNvSpPr/>
      </dsp:nvSpPr>
      <dsp:spPr>
        <a:xfrm>
          <a:off x="2052278" y="2359693"/>
          <a:ext cx="7325492" cy="943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mn-MN" sz="2900" b="0" i="0" u="none" strike="noStrike" kern="1200" cap="none" spc="0" normalizeH="0" baseline="0" noProof="0" dirty="0" err="1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СТТ</a:t>
          </a:r>
          <a:r>
            <a:rPr kumimoji="0" lang="mn-MN" sz="29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 зөв хэсгийн хороонд хүргэгдсэн эсэх</a:t>
          </a:r>
          <a:endParaRPr lang="en-US" sz="2900" kern="1200" dirty="0"/>
        </a:p>
      </dsp:txBody>
      <dsp:txXfrm>
        <a:off x="2079905" y="2387320"/>
        <a:ext cx="7270238" cy="887992"/>
      </dsp:txXfrm>
    </dsp:sp>
    <dsp:sp modelId="{FC2928F5-4F78-4CD0-9B58-F8358EEC9DE9}">
      <dsp:nvSpPr>
        <dsp:cNvPr id="0" name=""/>
        <dsp:cNvSpPr/>
      </dsp:nvSpPr>
      <dsp:spPr>
        <a:xfrm>
          <a:off x="1134573" y="944824"/>
          <a:ext cx="917705" cy="3065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65550"/>
              </a:lnTo>
              <a:lnTo>
                <a:pt x="917705" y="306555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7A54AD-DF53-4D19-8D31-54A69DFBD17E}">
      <dsp:nvSpPr>
        <dsp:cNvPr id="0" name=""/>
        <dsp:cNvSpPr/>
      </dsp:nvSpPr>
      <dsp:spPr>
        <a:xfrm>
          <a:off x="2052278" y="3538751"/>
          <a:ext cx="7325492" cy="943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mn-MN" sz="2900" b="0" i="0" u="none" strike="noStrike" kern="1200" cap="none" spc="0" normalizeH="0" baseline="0" noProof="0" dirty="0" err="1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СТТ</a:t>
          </a:r>
          <a:r>
            <a:rPr kumimoji="0" lang="mn-MN" sz="29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-ийн хэвийн ажиллагааг шалгах, дүн дамжуулах </a:t>
          </a:r>
          <a:endParaRPr lang="en-US" sz="2900" kern="1200" dirty="0"/>
        </a:p>
      </dsp:txBody>
      <dsp:txXfrm>
        <a:off x="2079905" y="3566378"/>
        <a:ext cx="7270238" cy="887992"/>
      </dsp:txXfrm>
    </dsp:sp>
    <dsp:sp modelId="{33A94242-A483-41C7-8684-4ED8340BAA83}">
      <dsp:nvSpPr>
        <dsp:cNvPr id="0" name=""/>
        <dsp:cNvSpPr/>
      </dsp:nvSpPr>
      <dsp:spPr>
        <a:xfrm>
          <a:off x="1134573" y="944824"/>
          <a:ext cx="1150722" cy="41372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37285"/>
              </a:lnTo>
              <a:lnTo>
                <a:pt x="1150722" y="413728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7FED5A-9A95-4CCD-A7F7-0FA8EB82A51F}">
      <dsp:nvSpPr>
        <dsp:cNvPr id="0" name=""/>
        <dsp:cNvSpPr/>
      </dsp:nvSpPr>
      <dsp:spPr>
        <a:xfrm>
          <a:off x="2285295" y="4610487"/>
          <a:ext cx="7325492" cy="943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mn-MN" sz="29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Мэдээллийн технологийн даамлыг дадлагажуулах</a:t>
          </a:r>
          <a:endParaRPr lang="en-US" sz="2900" kern="1200" dirty="0"/>
        </a:p>
      </dsp:txBody>
      <dsp:txXfrm>
        <a:off x="2312922" y="4638114"/>
        <a:ext cx="7270238" cy="8879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B074D-8F09-481C-80A1-E8846EF63559}">
      <dsp:nvSpPr>
        <dsp:cNvPr id="0" name=""/>
        <dsp:cNvSpPr/>
      </dsp:nvSpPr>
      <dsp:spPr>
        <a:xfrm>
          <a:off x="274476" y="0"/>
          <a:ext cx="7372678" cy="7007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800" b="1" kern="1200" dirty="0">
              <a:latin typeface="Times New Roman" pitchFamily="18" charset="0"/>
              <a:cs typeface="Times New Roman" pitchFamily="18" charset="0"/>
            </a:rPr>
            <a:t>         </a:t>
          </a:r>
          <a:r>
            <a:rPr lang="mn-MN" sz="2000" b="1" kern="1200" dirty="0">
              <a:latin typeface="Times New Roman" pitchFamily="18" charset="0"/>
              <a:cs typeface="Times New Roman" pitchFamily="18" charset="0"/>
            </a:rPr>
            <a:t>СТТ САНАЛЫН ХУУДАС БУЦААХ ТОХИОЛДОЛ:</a:t>
          </a:r>
          <a:endParaRPr lang="en-US" sz="2800" kern="1200" dirty="0"/>
        </a:p>
      </dsp:txBody>
      <dsp:txXfrm>
        <a:off x="294999" y="20523"/>
        <a:ext cx="7331632" cy="659667"/>
      </dsp:txXfrm>
    </dsp:sp>
    <dsp:sp modelId="{5A62E133-972A-4146-B020-631920665066}">
      <dsp:nvSpPr>
        <dsp:cNvPr id="0" name=""/>
        <dsp:cNvSpPr/>
      </dsp:nvSpPr>
      <dsp:spPr>
        <a:xfrm>
          <a:off x="1011744" y="700713"/>
          <a:ext cx="824576" cy="5256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5618"/>
              </a:lnTo>
              <a:lnTo>
                <a:pt x="824576" y="52561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FFEC2A-CA35-4EFF-9F91-35677F32EC1F}">
      <dsp:nvSpPr>
        <dsp:cNvPr id="0" name=""/>
        <dsp:cNvSpPr/>
      </dsp:nvSpPr>
      <dsp:spPr>
        <a:xfrm>
          <a:off x="1836321" y="875975"/>
          <a:ext cx="5524937" cy="70071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200" kern="1200" dirty="0">
              <a:latin typeface="Times New Roman" pitchFamily="18" charset="0"/>
              <a:cs typeface="Times New Roman" pitchFamily="18" charset="0"/>
            </a:rPr>
            <a:t> Тодорхой бус тэмдэглэгээ</a:t>
          </a:r>
          <a:endParaRPr lang="en-US" sz="2200" kern="1200" dirty="0"/>
        </a:p>
      </dsp:txBody>
      <dsp:txXfrm>
        <a:off x="1856844" y="896498"/>
        <a:ext cx="5483891" cy="659667"/>
      </dsp:txXfrm>
    </dsp:sp>
    <dsp:sp modelId="{B764F9D0-F4F9-41BD-8115-7B9C81FFE943}">
      <dsp:nvSpPr>
        <dsp:cNvPr id="0" name=""/>
        <dsp:cNvSpPr/>
      </dsp:nvSpPr>
      <dsp:spPr>
        <a:xfrm>
          <a:off x="1011744" y="700713"/>
          <a:ext cx="824576" cy="1401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1509"/>
              </a:lnTo>
              <a:lnTo>
                <a:pt x="824576" y="140150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1A6738-1E97-4A7A-A5D1-B5FEACC0EFFA}">
      <dsp:nvSpPr>
        <dsp:cNvPr id="0" name=""/>
        <dsp:cNvSpPr/>
      </dsp:nvSpPr>
      <dsp:spPr>
        <a:xfrm>
          <a:off x="1836321" y="1751866"/>
          <a:ext cx="5524937" cy="70071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200" kern="1200" dirty="0">
              <a:latin typeface="Times New Roman" pitchFamily="18" charset="0"/>
              <a:cs typeface="Times New Roman" pitchFamily="18" charset="0"/>
            </a:rPr>
            <a:t>Мандатын тооноос илүү тэмдэглэгээ хийсэн</a:t>
          </a:r>
          <a:endParaRPr lang="en-US" sz="2200" kern="1200" dirty="0"/>
        </a:p>
      </dsp:txBody>
      <dsp:txXfrm>
        <a:off x="1856844" y="1772389"/>
        <a:ext cx="5483891" cy="659667"/>
      </dsp:txXfrm>
    </dsp:sp>
    <dsp:sp modelId="{B15A412D-7FA1-4E66-B541-D721A5E0B498}">
      <dsp:nvSpPr>
        <dsp:cNvPr id="0" name=""/>
        <dsp:cNvSpPr/>
      </dsp:nvSpPr>
      <dsp:spPr>
        <a:xfrm>
          <a:off x="1011744" y="700713"/>
          <a:ext cx="824576" cy="2277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7401"/>
              </a:lnTo>
              <a:lnTo>
                <a:pt x="824576" y="227740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19D021-FE05-4AFB-9CFF-6AA59A12C014}">
      <dsp:nvSpPr>
        <dsp:cNvPr id="0" name=""/>
        <dsp:cNvSpPr/>
      </dsp:nvSpPr>
      <dsp:spPr>
        <a:xfrm>
          <a:off x="1836321" y="2627757"/>
          <a:ext cx="5524937" cy="70071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200" kern="1200" dirty="0">
              <a:latin typeface="Times New Roman" pitchFamily="18" charset="0"/>
              <a:cs typeface="Times New Roman" pitchFamily="18" charset="0"/>
            </a:rPr>
            <a:t>Гэмтэлтэй саналын хуудас</a:t>
          </a:r>
          <a:endParaRPr lang="en-US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56844" y="2648280"/>
        <a:ext cx="5483891" cy="659667"/>
      </dsp:txXfrm>
    </dsp:sp>
    <dsp:sp modelId="{8C246AFA-38FF-48D5-9566-43D18AE15384}">
      <dsp:nvSpPr>
        <dsp:cNvPr id="0" name=""/>
        <dsp:cNvSpPr/>
      </dsp:nvSpPr>
      <dsp:spPr>
        <a:xfrm>
          <a:off x="1011744" y="700713"/>
          <a:ext cx="824576" cy="31532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3292"/>
              </a:lnTo>
              <a:lnTo>
                <a:pt x="824576" y="315329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0D8BA0-9EC7-4E1F-9D24-49AA06B0987A}">
      <dsp:nvSpPr>
        <dsp:cNvPr id="0" name=""/>
        <dsp:cNvSpPr/>
      </dsp:nvSpPr>
      <dsp:spPr>
        <a:xfrm>
          <a:off x="1836321" y="3503648"/>
          <a:ext cx="5524937" cy="70071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200" kern="1200" dirty="0">
              <a:latin typeface="Times New Roman" pitchFamily="18" charset="0"/>
              <a:cs typeface="Times New Roman" pitchFamily="18" charset="0"/>
            </a:rPr>
            <a:t>Өөр тойргийн болон хүчингүй  саналын хуудас </a:t>
          </a:r>
          <a:endParaRPr lang="en-US" sz="2200" kern="1200" dirty="0"/>
        </a:p>
      </dsp:txBody>
      <dsp:txXfrm>
        <a:off x="1856844" y="3524171"/>
        <a:ext cx="5483891" cy="659667"/>
      </dsp:txXfrm>
    </dsp:sp>
    <dsp:sp modelId="{37C6ADFC-0C83-44A5-8A7D-B6B8F89BEDAB}">
      <dsp:nvSpPr>
        <dsp:cNvPr id="0" name=""/>
        <dsp:cNvSpPr/>
      </dsp:nvSpPr>
      <dsp:spPr>
        <a:xfrm>
          <a:off x="1011744" y="700713"/>
          <a:ext cx="824576" cy="4029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29183"/>
              </a:lnTo>
              <a:lnTo>
                <a:pt x="824576" y="402918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91E009-FF73-4561-9E88-13E30163F29F}">
      <dsp:nvSpPr>
        <dsp:cNvPr id="0" name=""/>
        <dsp:cNvSpPr/>
      </dsp:nvSpPr>
      <dsp:spPr>
        <a:xfrm>
          <a:off x="1836321" y="4379540"/>
          <a:ext cx="5524937" cy="70071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200" kern="1200" dirty="0">
              <a:latin typeface="Times New Roman" pitchFamily="18" charset="0"/>
              <a:cs typeface="Times New Roman" pitchFamily="18" charset="0"/>
            </a:rPr>
            <a:t>Сканер бохирдсон</a:t>
          </a:r>
          <a:endParaRPr lang="en-US" sz="2200" kern="1200" dirty="0"/>
        </a:p>
      </dsp:txBody>
      <dsp:txXfrm>
        <a:off x="1856844" y="4400063"/>
        <a:ext cx="5483891" cy="6596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B074D-8F09-481C-80A1-E8846EF63559}">
      <dsp:nvSpPr>
        <dsp:cNvPr id="0" name=""/>
        <dsp:cNvSpPr/>
      </dsp:nvSpPr>
      <dsp:spPr>
        <a:xfrm>
          <a:off x="9229" y="0"/>
          <a:ext cx="6391570" cy="108138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3600" b="1" kern="1200" dirty="0">
              <a:latin typeface="Times New Roman" pitchFamily="18" charset="0"/>
              <a:cs typeface="Times New Roman" pitchFamily="18" charset="0"/>
            </a:rPr>
            <a:t>СТТ саналын хуудас </a:t>
          </a:r>
          <a:r>
            <a:rPr lang="mn-MN" sz="3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унших</a:t>
          </a:r>
          <a:r>
            <a:rPr lang="mn-MN" sz="3600" b="1" kern="1200" dirty="0">
              <a:latin typeface="Times New Roman" pitchFamily="18" charset="0"/>
              <a:cs typeface="Times New Roman" pitchFamily="18" charset="0"/>
            </a:rPr>
            <a:t> :</a:t>
          </a:r>
          <a:endParaRPr lang="en-US" sz="3600" kern="1200" dirty="0"/>
        </a:p>
      </dsp:txBody>
      <dsp:txXfrm>
        <a:off x="40902" y="31673"/>
        <a:ext cx="6328224" cy="1018039"/>
      </dsp:txXfrm>
    </dsp:sp>
    <dsp:sp modelId="{5A62E133-972A-4146-B020-631920665066}">
      <dsp:nvSpPr>
        <dsp:cNvPr id="0" name=""/>
        <dsp:cNvSpPr/>
      </dsp:nvSpPr>
      <dsp:spPr>
        <a:xfrm>
          <a:off x="648386" y="1081385"/>
          <a:ext cx="634542" cy="13788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8830"/>
              </a:lnTo>
              <a:lnTo>
                <a:pt x="634542" y="137883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FFEC2A-CA35-4EFF-9F91-35677F32EC1F}">
      <dsp:nvSpPr>
        <dsp:cNvPr id="0" name=""/>
        <dsp:cNvSpPr/>
      </dsp:nvSpPr>
      <dsp:spPr>
        <a:xfrm>
          <a:off x="1282928" y="1919523"/>
          <a:ext cx="4739045" cy="108138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9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	Мандатын </a:t>
          </a:r>
          <a:r>
            <a:rPr lang="mn-MN" sz="19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тоотой </a:t>
          </a:r>
          <a:r>
            <a:rPr lang="mn-MN" sz="1900" b="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ТЭНЦҮҮ </a:t>
          </a:r>
        </a:p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900" b="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	Мандатын тооноос дутуу</a:t>
          </a:r>
        </a:p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900" b="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	ХООСОН саналын хуудас</a:t>
          </a:r>
          <a:endParaRPr lang="mn-MN" sz="19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14601" y="1951196"/>
        <a:ext cx="4675699" cy="1018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7053" cy="465773"/>
          </a:xfrm>
          <a:prstGeom prst="rect">
            <a:avLst/>
          </a:prstGeom>
        </p:spPr>
        <p:txBody>
          <a:bodyPr vert="horz" lIns="91751" tIns="45875" rIns="91751" bIns="4587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4614" y="0"/>
            <a:ext cx="3057053" cy="465773"/>
          </a:xfrm>
          <a:prstGeom prst="rect">
            <a:avLst/>
          </a:prstGeom>
        </p:spPr>
        <p:txBody>
          <a:bodyPr vert="horz" lIns="91751" tIns="45875" rIns="91751" bIns="45875" rtlCol="0"/>
          <a:lstStyle>
            <a:lvl1pPr algn="r">
              <a:defRPr sz="1200"/>
            </a:lvl1pPr>
          </a:lstStyle>
          <a:p>
            <a:fld id="{441B98C1-F873-4BA6-945B-4F13FFF2C1EA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1738"/>
            <a:ext cx="3057053" cy="465773"/>
          </a:xfrm>
          <a:prstGeom prst="rect">
            <a:avLst/>
          </a:prstGeom>
        </p:spPr>
        <p:txBody>
          <a:bodyPr vert="horz" lIns="91751" tIns="45875" rIns="91751" bIns="4587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4" y="8841738"/>
            <a:ext cx="3057053" cy="465773"/>
          </a:xfrm>
          <a:prstGeom prst="rect">
            <a:avLst/>
          </a:prstGeom>
        </p:spPr>
        <p:txBody>
          <a:bodyPr vert="horz" lIns="91751" tIns="45875" rIns="91751" bIns="45875" rtlCol="0" anchor="b"/>
          <a:lstStyle>
            <a:lvl1pPr algn="r">
              <a:defRPr sz="1200"/>
            </a:lvl1pPr>
          </a:lstStyle>
          <a:p>
            <a:fld id="{F094CEDA-0C44-4663-9E35-257F41EB76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99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7053" cy="465773"/>
          </a:xfrm>
          <a:prstGeom prst="rect">
            <a:avLst/>
          </a:prstGeom>
        </p:spPr>
        <p:txBody>
          <a:bodyPr vert="horz" lIns="91751" tIns="45875" rIns="91751" bIns="4587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4614" y="0"/>
            <a:ext cx="3057053" cy="465773"/>
          </a:xfrm>
          <a:prstGeom prst="rect">
            <a:avLst/>
          </a:prstGeom>
        </p:spPr>
        <p:txBody>
          <a:bodyPr vert="horz" lIns="91751" tIns="45875" rIns="91751" bIns="45875" rtlCol="0"/>
          <a:lstStyle>
            <a:lvl1pPr algn="r">
              <a:defRPr sz="1200"/>
            </a:lvl1pPr>
          </a:lstStyle>
          <a:p>
            <a:fld id="{8C92A9F3-874C-44D0-9A3A-278CB7B19969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698500"/>
            <a:ext cx="6205537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51" tIns="45875" rIns="91751" bIns="4587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965" y="4422459"/>
            <a:ext cx="5641333" cy="4188778"/>
          </a:xfrm>
          <a:prstGeom prst="rect">
            <a:avLst/>
          </a:prstGeom>
        </p:spPr>
        <p:txBody>
          <a:bodyPr vert="horz" lIns="91751" tIns="45875" rIns="91751" bIns="4587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1738"/>
            <a:ext cx="3057053" cy="465773"/>
          </a:xfrm>
          <a:prstGeom prst="rect">
            <a:avLst/>
          </a:prstGeom>
        </p:spPr>
        <p:txBody>
          <a:bodyPr vert="horz" lIns="91751" tIns="45875" rIns="91751" bIns="4587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4614" y="8841738"/>
            <a:ext cx="3057053" cy="465773"/>
          </a:xfrm>
          <a:prstGeom prst="rect">
            <a:avLst/>
          </a:prstGeom>
        </p:spPr>
        <p:txBody>
          <a:bodyPr vert="horz" lIns="91751" tIns="45875" rIns="91751" bIns="45875" rtlCol="0" anchor="b"/>
          <a:lstStyle>
            <a:lvl1pPr algn="r">
              <a:defRPr sz="1200"/>
            </a:lvl1pPr>
          </a:lstStyle>
          <a:p>
            <a:fld id="{A5129642-7BC1-45BA-B679-5C65EEACF5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96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29642-7BC1-45BA-B679-5C65EEACF5A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957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29642-7BC1-45BA-B679-5C65EEACF5A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27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mn-MN" dirty="0"/>
              <a:t>Энэ</a:t>
            </a:r>
            <a:r>
              <a:rPr lang="mn-MN" baseline="0" dirty="0"/>
              <a:t> үед гарж ирсэн тайлан ажаглагч болон санал авах байрны ажилчидад хувилаж тааарна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29642-7BC1-45BA-B679-5C65EEACF5A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18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29642-7BC1-45BA-B679-5C65EEACF5A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46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mn-MN" dirty="0"/>
              <a:t>Унтраах үед</a:t>
            </a:r>
            <a:r>
              <a:rPr lang="mn-MN" baseline="0" dirty="0"/>
              <a:t> тэглэхийг хатуу хоргилно. Мөн </a:t>
            </a:r>
            <a:r>
              <a:rPr lang="en-US" baseline="0" dirty="0"/>
              <a:t>CF</a:t>
            </a:r>
            <a:r>
              <a:rPr lang="mn-MN" baseline="0" dirty="0"/>
              <a:t> картаа буцааж хийхдээ маш болгоомжтой хийх хэрэгтэй.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29642-7BC1-45BA-B679-5C65EEACF5A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41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29642-7BC1-45BA-B679-5C65EEACF5A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mn-MN" dirty="0"/>
              <a:t>-Өгөгдөл</a:t>
            </a:r>
            <a:r>
              <a:rPr lang="mn-MN" baseline="0" dirty="0"/>
              <a:t> дамжуулах өдрийн заавар явуулах, хийсэн үйлдлээ зөвлөөд явах, өгөгдөл дамжуулах хугацаа, км бичиж тэмдэглэх. </a:t>
            </a:r>
            <a:r>
              <a:rPr lang="mn-MN" b="1" baseline="0" dirty="0"/>
              <a:t>Заавраа иж бүрдлийн хамт буцаагаад явуулах.</a:t>
            </a:r>
          </a:p>
          <a:p>
            <a:pPr>
              <a:buFontTx/>
              <a:buChar char="-"/>
            </a:pPr>
            <a:r>
              <a:rPr lang="mn-MN" dirty="0"/>
              <a:t>Саналын</a:t>
            </a:r>
            <a:r>
              <a:rPr lang="mn-MN" baseline="0" dirty="0"/>
              <a:t> хуудас дээр илүү дутуу тэмдэглэгээ хийж цаг алдахгүй, ажлын хэсэг шалгаад гэрчилгээжүүлсэн.</a:t>
            </a:r>
          </a:p>
          <a:p>
            <a:pPr>
              <a:buFontTx/>
              <a:buChar char="-"/>
            </a:pPr>
            <a:r>
              <a:rPr lang="mn-MN" baseline="0" dirty="0"/>
              <a:t>Бүх үйлдлээ нэн даруй хийж гүйцэтгэх</a:t>
            </a:r>
          </a:p>
          <a:p>
            <a:pPr>
              <a:buFontTx/>
              <a:buChar char="-"/>
            </a:pPr>
            <a:r>
              <a:rPr lang="mn-MN" baseline="0" dirty="0"/>
              <a:t>Тухайн санал авах байрнаасаа хийх, зөөвөрлөх</a:t>
            </a:r>
          </a:p>
          <a:p>
            <a:pPr>
              <a:buFontTx/>
              <a:buChar char="-"/>
            </a:pPr>
            <a:r>
              <a:rPr lang="mn-MN" baseline="0" dirty="0"/>
              <a:t>Өгөгдөл дамжуулах туршилтаа дуусаад тэглэх........ Санал хураалтын өдөр тэглэхгүй.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0CA0-B441-4ABA-8125-76005EF05A2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47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29642-7BC1-45BA-B679-5C65EEACF5A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52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mn-MN" dirty="0"/>
              <a:t>Хэд</a:t>
            </a:r>
            <a:r>
              <a:rPr lang="mn-MN" baseline="0" dirty="0"/>
              <a:t> хэдэн сонгууль зэрэг явагдаж байгаа учир саналын хуудасны загвар 2 талтай</a:t>
            </a:r>
          </a:p>
          <a:p>
            <a:pPr>
              <a:buFont typeface="Arial" pitchFamily="34" charset="0"/>
              <a:buChar char="•"/>
            </a:pPr>
            <a:r>
              <a:rPr lang="mn-MN" baseline="0" dirty="0"/>
              <a:t>СТТ саналын хуудас буцааж шидэх магадлал нэмэгдсэн, статик цэнэг хуримтлах магадлал их.</a:t>
            </a:r>
          </a:p>
          <a:p>
            <a:pPr>
              <a:buFont typeface="Arial" pitchFamily="34" charset="0"/>
              <a:buChar char="•"/>
            </a:pPr>
            <a:r>
              <a:rPr lang="mn-MN" baseline="0" dirty="0"/>
              <a:t>МТ даамал цэвэрлэгээний хуудастай зааврын дагуу харьцах</a:t>
            </a:r>
          </a:p>
          <a:p>
            <a:pPr>
              <a:buFont typeface="Arial" pitchFamily="34" charset="0"/>
              <a:buChar char="•"/>
            </a:pPr>
            <a:r>
              <a:rPr lang="mn-MN" baseline="0" dirty="0"/>
              <a:t>Урьд сонгуульд буцаагаад гаргахад тухай сонгогчийг түр хүлээлгэж байх г.м.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0CA0-B441-4ABA-8125-76005EF05A21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23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29642-7BC1-45BA-B679-5C65EEACF5A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mn-MN" dirty="0"/>
              <a:t>Санал хураалтыг хаахдаа уб цагаар 22:00 цагаас</a:t>
            </a:r>
            <a:r>
              <a:rPr lang="mn-MN" baseline="0" dirty="0"/>
              <a:t> өмнө бүртгэлийн компютерт бүртгүүлсэн хүмүүсийн саналыг аваад хаах үйл явц эхэлнэ</a:t>
            </a:r>
          </a:p>
          <a:p>
            <a:r>
              <a:rPr lang="mn-MN" baseline="0" dirty="0"/>
              <a:t>Яавж дамжуулчаад ирээд хувилаж өгнө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29642-7BC1-45BA-B679-5C65EEACF5A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38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29642-7BC1-45BA-B679-5C65EEACF5A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07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29642-7BC1-45BA-B679-5C65EEACF5A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42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29642-7BC1-45BA-B679-5C65EEACF5A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5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29642-7BC1-45BA-B679-5C65EEACF5A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46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29642-7BC1-45BA-B679-5C65EEACF5A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4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29642-7BC1-45BA-B679-5C65EEACF5A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1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85C073-CC37-4E34-B46A-CDBB8726C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5D6ABE-41C5-4F7A-9C4D-86C1AAA4D1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6BFA56-D59B-4FCD-A632-3B7295476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9ECC-308E-4E5B-8751-92051C37124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023A7C-AA22-4ADB-A790-8115C1725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21DB49-33AA-48D1-B712-FBA3DE607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14BF-C7FC-4942-B401-3B1AAA0A23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64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659CC5-A782-46FB-9998-CDB32692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F23BFB8-F16F-425C-9048-27F4A0944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296437-98A0-4A8D-8C52-A301ED61A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9ECC-308E-4E5B-8751-92051C37124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11BCDA-83ED-4D9C-94A5-621997301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B7D853-8977-41FC-BE35-D1DDB93A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14BF-C7FC-4942-B401-3B1AAA0A23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2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DE929F9-4903-469A-B0B5-CF5B5C1317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9E239B-132B-47E5-A7B5-F757B1E17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FE230F-904A-4634-9EE9-BFAE56574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9ECC-308E-4E5B-8751-92051C37124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F4E96-C12C-49A2-BC85-DCAE55E2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F072D0-27EC-4A13-B24B-C08E9491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14BF-C7FC-4942-B401-3B1AAA0A23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2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FD5B2C-678B-4A9E-9C89-630D30528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8F9387-2BBF-4706-90C4-2B1C158E4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C5BB3C-D31A-4C24-B2C2-F1279633B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9ECC-308E-4E5B-8751-92051C37124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8F26BF-6F91-4CF2-AE7B-7A64F7656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E2D6FC-EB1F-4857-A7A6-7083DD555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14BF-C7FC-4942-B401-3B1AAA0A23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4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8D51FD-AA46-4AB7-920B-B19932EBF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66494B-BE8B-4FD4-9029-A32B886BC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05B047-C89D-42E9-8828-36B25AA4C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9ECC-308E-4E5B-8751-92051C37124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E94137-7CF0-4858-B10D-ECBACCD3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DEFABE-645A-4ED6-BB9E-3E89D62FA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14BF-C7FC-4942-B401-3B1AAA0A23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26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C0D5BE-EC18-4398-8CE4-975F7E77C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AFF94B-8EC8-4878-91C9-C621649C4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7E1D27-8D9D-4F93-9E30-18B53DB2D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B0666D-54C0-4561-AD1E-E7DAB730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9ECC-308E-4E5B-8751-92051C37124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67382D-97FC-46C7-B31D-1FF35E4AD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169496-AF12-4EE6-B23F-F84C90ED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14BF-C7FC-4942-B401-3B1AAA0A23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0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03E7B-01B8-49D5-A08B-6DE51D3E7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9AF9E9-E9FE-457C-84E2-2763FA2A5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07A817-5F57-4F92-93D5-B2A57F2D7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72C48C-3F8D-4637-8B0A-991BE97AC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5E91881-E1E6-4F2A-99F5-9C465D901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7E9B825-71B4-4D45-8368-5E73760B0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9ECC-308E-4E5B-8751-92051C37124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1C47C75-0481-45FB-AED6-D007BECB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6FC6849-E183-4E39-8BC0-3A0A811F3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14BF-C7FC-4942-B401-3B1AAA0A23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1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901BAE-2945-4794-B056-6ADBBEF6A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14E2940-36B3-436D-9A25-0EE277C01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9ECC-308E-4E5B-8751-92051C37124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CC3179B-3FCF-4901-943C-9AA17E8B6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3A8ABB5-72A5-4423-B157-7FAA0AC7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14BF-C7FC-4942-B401-3B1AAA0A23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10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536E3DB-67E5-4279-A7D5-65280EB75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9ECC-308E-4E5B-8751-92051C37124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635323A-607A-4C35-97EB-13211B4EA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CA82D9B-E8B8-49C8-88F1-188CCAB9F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14BF-C7FC-4942-B401-3B1AAA0A23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8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6FC1F4-E1EC-4814-A0F2-269DF2557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3F0D3B-862A-4705-8FCD-C7B0A16D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EFCCC6-30F4-4931-A54B-1A1A83B07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DFF1F1-3FDB-4FC4-95DA-0FE462ED0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9ECC-308E-4E5B-8751-92051C37124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4B898B-0470-43D2-BECB-CF9CC28A4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AFC988-B5BD-41F3-AFAE-43006B466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14BF-C7FC-4942-B401-3B1AAA0A23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70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CDA588-DD4B-4113-AE99-66FC7A5C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41E0F38-52FF-424A-900E-F2B1948407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D54961-73DE-4BE8-A172-465EB8925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C9E08F-C770-4E45-A8B2-1EDEAD15F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9ECC-308E-4E5B-8751-92051C37124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CB49DD-6C55-49A3-B8F8-DE4F12BE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30EE1B-9F40-4C24-AEA8-F5CDB2D1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A14BF-C7FC-4942-B401-3B1AAA0A23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8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DA0B5EC-0652-4E00-B33C-3E5F05A0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999C73-7DA2-460A-949C-DA71B6751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B620A1-296A-4215-9D3D-75E70391A4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79ECC-308E-4E5B-8751-92051C37124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34E31F-BB8F-45D6-BB73-7CAD07D106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43D38C-0205-4889-8C7A-3D3E996E4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A14BF-C7FC-4942-B401-3B1AAA0A23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0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jpeg"/><Relationship Id="rId7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88.png"/><Relationship Id="rId10" Type="http://schemas.microsoft.com/office/2007/relationships/hdphoto" Target="../media/hdphoto9.wdp"/><Relationship Id="rId4" Type="http://schemas.openxmlformats.org/officeDocument/2006/relationships/image" Target="../media/image87.jpeg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1.jpeg"/><Relationship Id="rId7" Type="http://schemas.openxmlformats.org/officeDocument/2006/relationships/image" Target="../media/image116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microsoft.com/office/2007/relationships/hdphoto" Target="../media/hdphoto10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microsoft.com/office/2007/relationships/hdphoto" Target="../media/hdphoto12.wdp"/><Relationship Id="rId4" Type="http://schemas.openxmlformats.org/officeDocument/2006/relationships/image" Target="../media/image1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14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1.jpeg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127448" y="3005897"/>
            <a:ext cx="96636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САНАЛ ТООЛОХ ТӨХӨӨРӨМЖИЙГ САНАЛ ХУРААЛТАД </a:t>
            </a:r>
            <a:r>
              <a:rPr lang="mn-MN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БЭЛТГЭХ </a:t>
            </a:r>
            <a:r>
              <a:rPr lang="mn-MN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БОЛОН </a:t>
            </a:r>
            <a:r>
              <a:rPr lang="mn-MN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ГАРЧ </a:t>
            </a:r>
            <a:r>
              <a:rPr lang="mn-M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БОЛОХ АСУУДАЛ, ШИЙДВЭРЛЭХ АРГА ЗАМ</a:t>
            </a:r>
          </a:p>
          <a:p>
            <a:pPr algn="ctr"/>
            <a:r>
              <a:rPr lang="mn-MN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4" name="Picture 3" descr="LOGO-GEC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4431" y="1285860"/>
            <a:ext cx="2139595" cy="133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1A85DEC-9A9B-461D-A221-AB9D33625D70}"/>
              </a:ext>
            </a:extLst>
          </p:cNvPr>
          <p:cNvSpPr/>
          <p:nvPr/>
        </p:nvSpPr>
        <p:spPr>
          <a:xfrm>
            <a:off x="7181786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	    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www.gec.gov.mn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67C473-B767-4AAF-9C41-858A8C5913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6261393"/>
            <a:ext cx="197404" cy="1919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3A46A412-AEE2-46E1-84E4-81B846D0A5DF}"/>
              </a:ext>
            </a:extLst>
          </p:cNvPr>
          <p:cNvSpPr txBox="1">
            <a:spLocks/>
          </p:cNvSpPr>
          <p:nvPr/>
        </p:nvSpPr>
        <p:spPr>
          <a:xfrm>
            <a:off x="-240704" y="116632"/>
            <a:ext cx="9505056" cy="55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mn-M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ХУВЬСАХ ТЭЖЭЭЛИЙГ ТӨХӨӨРӨМЖИД ХОЛБОХ</a:t>
            </a:r>
          </a:p>
          <a:p>
            <a:pPr marL="0" indent="0" algn="r">
              <a:buNone/>
            </a:pPr>
            <a:endParaRPr lang="mn-MN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mn-MN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3A01DD-FB08-49BF-9C4F-E42767EE3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742062"/>
            <a:ext cx="5256584" cy="372892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3E4DA25F-FBB9-4FA4-A09B-C22F377D1B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382022"/>
            <a:ext cx="5327915" cy="3779528"/>
          </a:xfr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xmlns="" id="{2FFFE509-5D9D-456A-BEDF-85F8B9C6CDE1}"/>
              </a:ext>
            </a:extLst>
          </p:cNvPr>
          <p:cNvSpPr txBox="1">
            <a:spLocks/>
          </p:cNvSpPr>
          <p:nvPr/>
        </p:nvSpPr>
        <p:spPr>
          <a:xfrm>
            <a:off x="263352" y="795142"/>
            <a:ext cx="11737304" cy="826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mn-MN" sz="2400" b="1" i="1" dirty="0" err="1">
                <a:latin typeface="Times New Roman" pitchFamily="18" charset="0"/>
                <a:cs typeface="Times New Roman" pitchFamily="18" charset="0"/>
              </a:rPr>
              <a:t>СТТ</a:t>
            </a:r>
            <a:r>
              <a:rPr lang="mn-MN" sz="2400" b="1" i="1" dirty="0">
                <a:latin typeface="Times New Roman" pitchFamily="18" charset="0"/>
                <a:cs typeface="Times New Roman" pitchFamily="18" charset="0"/>
              </a:rPr>
              <a:t> унтарч ассан тохиолдол:</a:t>
            </a:r>
          </a:p>
          <a:p>
            <a:pPr marL="0" indent="0">
              <a:buNone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            - Цахилгааны уртасгагч хөндийрснөөс     - Цахилгаанжилт үүссэнээс</a:t>
            </a:r>
          </a:p>
          <a:p>
            <a:endParaRPr lang="mn-MN" sz="2400" dirty="0">
              <a:latin typeface="Times New Roman" pitchFamily="18" charset="0"/>
              <a:cs typeface="Times New Roman" pitchFamily="18" charset="0"/>
            </a:endParaRPr>
          </a:p>
          <a:p>
            <a:endParaRPr lang="mn-M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None/>
            </a:pPr>
            <a:endParaRPr lang="mn-M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D0C4D87C-E609-4D14-A738-BBF24B97E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80366" y="5368620"/>
            <a:ext cx="2062799" cy="151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A53AC677-4E17-45D8-80FD-6963D7FAA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00836" y="5368620"/>
            <a:ext cx="2110828" cy="151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6FFB753-EAA7-4620-B46D-5FF6D625D60F}"/>
              </a:ext>
            </a:extLst>
          </p:cNvPr>
          <p:cNvSpPr/>
          <p:nvPr/>
        </p:nvSpPr>
        <p:spPr>
          <a:xfrm>
            <a:off x="5839686" y="5282445"/>
            <a:ext cx="5857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mn-MN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Урьдчилан сэргийлэх</a:t>
            </a:r>
          </a:p>
          <a:p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Тэжээлийн залгуур хувиргагчийг хэрэглэх</a:t>
            </a:r>
          </a:p>
          <a:p>
            <a:r>
              <a:rPr lang="mn-MN" sz="2400" dirty="0" err="1">
                <a:latin typeface="Times New Roman" pitchFamily="18" charset="0"/>
                <a:cs typeface="Times New Roman" pitchFamily="18" charset="0"/>
              </a:rPr>
              <a:t>СТТ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-н уртасгагчид зөвхөн </a:t>
            </a:r>
            <a:r>
              <a:rPr lang="mn-MN" sz="2400" dirty="0" err="1">
                <a:latin typeface="Times New Roman" pitchFamily="18" charset="0"/>
                <a:cs typeface="Times New Roman" pitchFamily="18" charset="0"/>
              </a:rPr>
              <a:t>СТТ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-г залгах</a:t>
            </a:r>
          </a:p>
        </p:txBody>
      </p:sp>
    </p:spTree>
    <p:extLst>
      <p:ext uri="{BB962C8B-B14F-4D97-AF65-F5344CB8AC3E}">
        <p14:creationId xmlns:p14="http://schemas.microsoft.com/office/powerpoint/2010/main" val="4180448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A895D5EB-6D30-4DF7-8636-DDACE9B0FE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3" r="16673"/>
          <a:stretch/>
        </p:blipFill>
        <p:spPr>
          <a:xfrm>
            <a:off x="4655840" y="-296939"/>
            <a:ext cx="7536160" cy="745785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CF6F9682-C8FE-4AB5-A0E9-687940D7B5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34"/>
          <a:stretch/>
        </p:blipFill>
        <p:spPr>
          <a:xfrm rot="16200000">
            <a:off x="-1740024" y="560514"/>
            <a:ext cx="8063881" cy="4583831"/>
          </a:xfrm>
        </p:spPr>
      </p:pic>
      <p:sp>
        <p:nvSpPr>
          <p:cNvPr id="11" name="Arrow: Curved Right 10">
            <a:extLst>
              <a:ext uri="{FF2B5EF4-FFF2-40B4-BE49-F238E27FC236}">
                <a16:creationId xmlns:a16="http://schemas.microsoft.com/office/drawing/2014/main" xmlns="" id="{93785E6C-E889-4599-8300-9B893D655254}"/>
              </a:ext>
            </a:extLst>
          </p:cNvPr>
          <p:cNvSpPr/>
          <p:nvPr/>
        </p:nvSpPr>
        <p:spPr>
          <a:xfrm>
            <a:off x="154212" y="2708920"/>
            <a:ext cx="504056" cy="1440160"/>
          </a:xfrm>
          <a:prstGeom prst="curv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xmlns="" id="{93F6B183-047A-4A64-938A-F9D6647FE3BE}"/>
              </a:ext>
            </a:extLst>
          </p:cNvPr>
          <p:cNvSpPr/>
          <p:nvPr/>
        </p:nvSpPr>
        <p:spPr>
          <a:xfrm>
            <a:off x="4738044" y="2611884"/>
            <a:ext cx="576064" cy="1872208"/>
          </a:xfrm>
          <a:prstGeom prst="curv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CEF8F79E-9456-435D-A7E5-13DD1A6AD9FF}"/>
              </a:ext>
            </a:extLst>
          </p:cNvPr>
          <p:cNvCxnSpPr/>
          <p:nvPr/>
        </p:nvCxnSpPr>
        <p:spPr>
          <a:xfrm>
            <a:off x="6502772" y="836712"/>
            <a:ext cx="20162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49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63EB7C-5A94-4FBF-874C-468C23A56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0"/>
            <a:ext cx="11826360" cy="7882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8EA31E-C679-4EC1-AFF0-5315D710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2708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760EFE-439E-45F0-BB47-CADA637B57F4}"/>
              </a:ext>
            </a:extLst>
          </p:cNvPr>
          <p:cNvSpPr/>
          <p:nvPr/>
        </p:nvSpPr>
        <p:spPr>
          <a:xfrm>
            <a:off x="47328" y="1844824"/>
            <a:ext cx="57606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mn-MN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тоолох төхөөрөмжийг асаах, санал хураалт нээх, ТЭГ тайлан хэвлэх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6324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C0412A-1332-4B76-94D0-2B4EE1385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68" y="352407"/>
            <a:ext cx="10972800" cy="1143000"/>
          </a:xfrm>
        </p:spPr>
        <p:txBody>
          <a:bodyPr>
            <a:noAutofit/>
          </a:bodyPr>
          <a:lstStyle/>
          <a:p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ТООЛОХ ТӨХӨӨРӨМЖИЙГ АСААХ</a:t>
            </a:r>
            <a:b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/>
          </a:p>
        </p:txBody>
      </p:sp>
      <p:pic>
        <p:nvPicPr>
          <p:cNvPr id="7" name="Picture 6" descr="turn on icp.jpg">
            <a:extLst>
              <a:ext uri="{FF2B5EF4-FFF2-40B4-BE49-F238E27FC236}">
                <a16:creationId xmlns:a16="http://schemas.microsoft.com/office/drawing/2014/main" xmlns="" id="{C740E12E-0984-4C5A-A889-42401209AB4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73" y="1884979"/>
            <a:ext cx="2676959" cy="2815417"/>
          </a:xfrm>
          <a:prstGeom prst="rect">
            <a:avLst/>
          </a:prstGeom>
          <a:ln w="25400" cap="rnd"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1E1BB65-4D5E-44BA-B997-035AE42E6AF2}"/>
              </a:ext>
            </a:extLst>
          </p:cNvPr>
          <p:cNvSpPr/>
          <p:nvPr/>
        </p:nvSpPr>
        <p:spPr>
          <a:xfrm>
            <a:off x="47328" y="5683046"/>
            <a:ext cx="16353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СТТ-г асаана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7784C93-4B2D-413D-923A-64C5C39C9FBC}"/>
              </a:ext>
            </a:extLst>
          </p:cNvPr>
          <p:cNvSpPr/>
          <p:nvPr/>
        </p:nvSpPr>
        <p:spPr>
          <a:xfrm>
            <a:off x="3287688" y="5683046"/>
            <a:ext cx="2002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уут дохио өгнө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513E7D0-27A3-453B-95FC-BEE0485DC4F7}"/>
              </a:ext>
            </a:extLst>
          </p:cNvPr>
          <p:cNvSpPr/>
          <p:nvPr/>
        </p:nvSpPr>
        <p:spPr>
          <a:xfrm>
            <a:off x="6240016" y="5683046"/>
            <a:ext cx="2699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амгаалалтын түлхүүр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65DF64-B0C3-4394-9C97-B0DB0D140AC6}"/>
              </a:ext>
            </a:extLst>
          </p:cNvPr>
          <p:cNvSpPr/>
          <p:nvPr/>
        </p:nvSpPr>
        <p:spPr>
          <a:xfrm>
            <a:off x="9944715" y="5677285"/>
            <a:ext cx="2187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ууц кодыг хийнэ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ight Arrow 18">
            <a:extLst>
              <a:ext uri="{FF2B5EF4-FFF2-40B4-BE49-F238E27FC236}">
                <a16:creationId xmlns:a16="http://schemas.microsoft.com/office/drawing/2014/main" xmlns="" id="{74F4E4D1-0822-460B-B49C-FD01C8CE1BA7}"/>
              </a:ext>
            </a:extLst>
          </p:cNvPr>
          <p:cNvSpPr/>
          <p:nvPr/>
        </p:nvSpPr>
        <p:spPr>
          <a:xfrm>
            <a:off x="1703512" y="5538275"/>
            <a:ext cx="847663" cy="678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ight Arrow 18">
            <a:extLst>
              <a:ext uri="{FF2B5EF4-FFF2-40B4-BE49-F238E27FC236}">
                <a16:creationId xmlns:a16="http://schemas.microsoft.com/office/drawing/2014/main" xmlns="" id="{2F570E9F-CD25-44F6-8D22-9DE915AA18DF}"/>
              </a:ext>
            </a:extLst>
          </p:cNvPr>
          <p:cNvSpPr/>
          <p:nvPr/>
        </p:nvSpPr>
        <p:spPr>
          <a:xfrm>
            <a:off x="5248337" y="5538275"/>
            <a:ext cx="847663" cy="678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ight Arrow 18">
            <a:extLst>
              <a:ext uri="{FF2B5EF4-FFF2-40B4-BE49-F238E27FC236}">
                <a16:creationId xmlns:a16="http://schemas.microsoft.com/office/drawing/2014/main" xmlns="" id="{9EB4498A-6B2A-46A4-9C79-87734293F522}"/>
              </a:ext>
            </a:extLst>
          </p:cNvPr>
          <p:cNvSpPr/>
          <p:nvPr/>
        </p:nvSpPr>
        <p:spPr>
          <a:xfrm>
            <a:off x="8904312" y="5538275"/>
            <a:ext cx="847663" cy="678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F32BD06-C1DD-46D9-A23C-99079ACEC6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9455" r="6180" b="13510"/>
          <a:stretch/>
        </p:blipFill>
        <p:spPr>
          <a:xfrm>
            <a:off x="2954499" y="1485539"/>
            <a:ext cx="2853469" cy="37825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8940850-8D96-4D1F-9D7B-87E8761B8D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t="7933" r="5015" b="14434"/>
          <a:stretch/>
        </p:blipFill>
        <p:spPr>
          <a:xfrm>
            <a:off x="9069932" y="1412776"/>
            <a:ext cx="3002732" cy="38552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ECC5656-555E-4961-8918-474953D43E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0" t="9355" r="26900" b="8001"/>
          <a:stretch/>
        </p:blipFill>
        <p:spPr>
          <a:xfrm>
            <a:off x="5951984" y="1884979"/>
            <a:ext cx="2996488" cy="281541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A49EAC84-EB2D-4ECB-AD31-E959BFCFBC66}"/>
              </a:ext>
            </a:extLst>
          </p:cNvPr>
          <p:cNvCxnSpPr>
            <a:cxnSpLocks/>
          </p:cNvCxnSpPr>
          <p:nvPr/>
        </p:nvCxnSpPr>
        <p:spPr>
          <a:xfrm flipH="1">
            <a:off x="263352" y="1052736"/>
            <a:ext cx="6480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70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307253" y="5749225"/>
            <a:ext cx="19198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дирдлагын цэс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0016" y="5749225"/>
            <a:ext cx="1787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mn-MN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ЭГ ТАЙЛАН</a:t>
            </a:r>
            <a:endParaRPr lang="en-US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49357" y="5733836"/>
            <a:ext cx="16724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истем бэлэн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3352" y="5749225"/>
            <a:ext cx="1739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dirty="0">
                <a:latin typeface="Times New Roman" pitchFamily="18" charset="0"/>
                <a:cs typeface="Times New Roman" pitchFamily="18" charset="0"/>
              </a:rPr>
              <a:t>Огноо тохиргоо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407368" y="707495"/>
            <a:ext cx="3960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91AA6D9-C494-419D-8054-F943A2A4E4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855" y="657824"/>
            <a:ext cx="3420833" cy="48222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9E422B0C-7AFE-4829-BF41-8C780C95F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7585" r="5695" b="13515"/>
          <a:stretch/>
        </p:blipFill>
        <p:spPr>
          <a:xfrm>
            <a:off x="121179" y="1023445"/>
            <a:ext cx="2829798" cy="3804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D778C5-1AF3-4247-B538-DDB975ED81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862" y="707495"/>
            <a:ext cx="3420833" cy="48222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58A2708-3CF8-42B0-8D5B-FB5DBFEF96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7" t="8524" r="6771" b="13935"/>
          <a:stretch/>
        </p:blipFill>
        <p:spPr>
          <a:xfrm>
            <a:off x="3122186" y="1063814"/>
            <a:ext cx="2829798" cy="3739257"/>
          </a:xfrm>
          <a:prstGeom prst="rect">
            <a:avLst/>
          </a:prstGeom>
        </p:spPr>
      </p:pic>
      <p:sp>
        <p:nvSpPr>
          <p:cNvPr id="29" name="Right Arrow 18">
            <a:extLst>
              <a:ext uri="{FF2B5EF4-FFF2-40B4-BE49-F238E27FC236}">
                <a16:creationId xmlns:a16="http://schemas.microsoft.com/office/drawing/2014/main" xmlns="" id="{ADE700C1-440D-4D47-BC23-7A66DE2F1FF6}"/>
              </a:ext>
            </a:extLst>
          </p:cNvPr>
          <p:cNvSpPr/>
          <p:nvPr/>
        </p:nvSpPr>
        <p:spPr>
          <a:xfrm>
            <a:off x="1991544" y="5594826"/>
            <a:ext cx="847663" cy="678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ight Arrow 18">
            <a:extLst>
              <a:ext uri="{FF2B5EF4-FFF2-40B4-BE49-F238E27FC236}">
                <a16:creationId xmlns:a16="http://schemas.microsoft.com/office/drawing/2014/main" xmlns="" id="{F10ECE4A-5D98-4CF8-9400-648987FCF06A}"/>
              </a:ext>
            </a:extLst>
          </p:cNvPr>
          <p:cNvSpPr/>
          <p:nvPr/>
        </p:nvSpPr>
        <p:spPr>
          <a:xfrm>
            <a:off x="5231904" y="5594826"/>
            <a:ext cx="847663" cy="678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ight Arrow 18">
            <a:extLst>
              <a:ext uri="{FF2B5EF4-FFF2-40B4-BE49-F238E27FC236}">
                <a16:creationId xmlns:a16="http://schemas.microsoft.com/office/drawing/2014/main" xmlns="" id="{CEBA2949-1D89-4904-B1E2-15DF20507E61}"/>
              </a:ext>
            </a:extLst>
          </p:cNvPr>
          <p:cNvSpPr/>
          <p:nvPr/>
        </p:nvSpPr>
        <p:spPr>
          <a:xfrm>
            <a:off x="8020192" y="5610215"/>
            <a:ext cx="847663" cy="678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D0F10E53-86DC-4E83-977F-0557777C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62" y="0"/>
            <a:ext cx="10972800" cy="913716"/>
          </a:xfrm>
        </p:spPr>
        <p:txBody>
          <a:bodyPr>
            <a:noAutofit/>
          </a:bodyPr>
          <a:lstStyle/>
          <a:p>
            <a:r>
              <a:rPr lang="mn-M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ХУРААЛТ НЭЭХ</a:t>
            </a:r>
            <a:endParaRPr lang="en-US" sz="28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13FBFB3-96EE-4CBB-A618-C3EC64F1E3E6}"/>
              </a:ext>
            </a:extLst>
          </p:cNvPr>
          <p:cNvSpPr/>
          <p:nvPr/>
        </p:nvSpPr>
        <p:spPr>
          <a:xfrm>
            <a:off x="281387" y="4005064"/>
            <a:ext cx="1224136" cy="5607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23D92F4-A765-4905-A39F-45BED7753ED4}"/>
              </a:ext>
            </a:extLst>
          </p:cNvPr>
          <p:cNvSpPr/>
          <p:nvPr/>
        </p:nvSpPr>
        <p:spPr>
          <a:xfrm>
            <a:off x="3319026" y="1664627"/>
            <a:ext cx="1224136" cy="5607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FC73FD8-DE8A-465B-9D83-941624B4E3CC}"/>
              </a:ext>
            </a:extLst>
          </p:cNvPr>
          <p:cNvSpPr/>
          <p:nvPr/>
        </p:nvSpPr>
        <p:spPr>
          <a:xfrm>
            <a:off x="7104112" y="3933056"/>
            <a:ext cx="904277" cy="5607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FCB0EAF-ED8C-494C-B7D0-D40B63F7192B}"/>
              </a:ext>
            </a:extLst>
          </p:cNvPr>
          <p:cNvSpPr/>
          <p:nvPr/>
        </p:nvSpPr>
        <p:spPr>
          <a:xfrm>
            <a:off x="11365775" y="4565806"/>
            <a:ext cx="346849" cy="2313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3AB4AB3-950C-4A96-A8FE-34A424990746}"/>
              </a:ext>
            </a:extLst>
          </p:cNvPr>
          <p:cNvSpPr/>
          <p:nvPr/>
        </p:nvSpPr>
        <p:spPr>
          <a:xfrm>
            <a:off x="9485227" y="4839543"/>
            <a:ext cx="2862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1200" i="1" dirty="0">
                <a:latin typeface="Times New Roman" pitchFamily="18" charset="0"/>
                <a:cs typeface="Times New Roman" pitchFamily="18" charset="0"/>
              </a:rPr>
              <a:t>Өгөгдөл дамжуулах туршилтын өдөр Саналын тоог </a:t>
            </a:r>
            <a:r>
              <a:rPr lang="mn-MN" sz="1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Тэглэсэн</a:t>
            </a:r>
            <a:r>
              <a:rPr lang="mn-MN" sz="1200" i="1" dirty="0">
                <a:latin typeface="Times New Roman" pitchFamily="18" charset="0"/>
                <a:cs typeface="Times New Roman" pitchFamily="18" charset="0"/>
              </a:rPr>
              <a:t> эсэхээ шалгах</a:t>
            </a:r>
          </a:p>
        </p:txBody>
      </p:sp>
    </p:spTree>
    <p:extLst>
      <p:ext uri="{BB962C8B-B14F-4D97-AF65-F5344CB8AC3E}">
        <p14:creationId xmlns:p14="http://schemas.microsoft.com/office/powerpoint/2010/main" val="316639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5" grpId="0"/>
      <p:bldP spid="29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DF6987B-41EF-4CAE-8DC9-6225E1BD8040}"/>
              </a:ext>
            </a:extLst>
          </p:cNvPr>
          <p:cNvSpPr/>
          <p:nvPr/>
        </p:nvSpPr>
        <p:spPr>
          <a:xfrm>
            <a:off x="-312712" y="404664"/>
            <a:ext cx="11449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САНАЛЫН ХУУДАС УНШУУЛАХ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5EF0DB5-9DA0-4348-B651-ED3D80FE54A1}"/>
              </a:ext>
            </a:extLst>
          </p:cNvPr>
          <p:cNvCxnSpPr>
            <a:cxnSpLocks/>
          </p:cNvCxnSpPr>
          <p:nvPr/>
        </p:nvCxnSpPr>
        <p:spPr>
          <a:xfrm>
            <a:off x="191344" y="866329"/>
            <a:ext cx="4608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B107FC1-2910-48A1-BCFA-0DD6B4CDED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5706" r="6813" b="8420"/>
          <a:stretch/>
        </p:blipFill>
        <p:spPr>
          <a:xfrm>
            <a:off x="0" y="1118805"/>
            <a:ext cx="4956029" cy="25721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CE0075C-9837-41E8-B497-8C3B29BE6B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8" t="18552" r="27676" b="23944"/>
          <a:stretch/>
        </p:blipFill>
        <p:spPr>
          <a:xfrm>
            <a:off x="7224318" y="1118061"/>
            <a:ext cx="2373867" cy="29360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44BBE28-1F3B-4EC5-B4D4-862F9B5B4D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1" t="18183" r="30147" b="26940"/>
          <a:stretch/>
        </p:blipFill>
        <p:spPr>
          <a:xfrm>
            <a:off x="9675005" y="1146658"/>
            <a:ext cx="2270286" cy="29304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26D3129-45D1-42AC-AFF6-CDDA5E7113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7" r="22597" b="26137"/>
          <a:stretch/>
        </p:blipFill>
        <p:spPr>
          <a:xfrm>
            <a:off x="5070365" y="1118061"/>
            <a:ext cx="2077133" cy="28945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5D6003-468C-4011-9728-C918251E2F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4" b="8457"/>
          <a:stretch/>
        </p:blipFill>
        <p:spPr>
          <a:xfrm>
            <a:off x="0" y="3789040"/>
            <a:ext cx="4993545" cy="29746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19D504C-96FB-4E05-B2EE-E9E4D0054581}"/>
              </a:ext>
            </a:extLst>
          </p:cNvPr>
          <p:cNvSpPr/>
          <p:nvPr/>
        </p:nvSpPr>
        <p:spPr>
          <a:xfrm>
            <a:off x="5151034" y="4221088"/>
            <a:ext cx="69216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1. Санал тоолох төхөөрөмжийн дэлгэцэн дээр </a:t>
            </a:r>
            <a:r>
              <a:rPr lang="mn-MN" sz="28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“САНАЛЫН ХУУДАС УНШИХАД БЭЛЭН”</a:t>
            </a:r>
            <a:r>
              <a:rPr lang="mn-MN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 гэсэн мэдээлэл гарна</a:t>
            </a:r>
            <a:r>
              <a:rPr 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ctr"/>
            <a:endParaRPr lang="en-US" sz="2800" baseline="30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mn-MN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2. Санал тоолох </a:t>
            </a:r>
            <a:r>
              <a:rPr lang="mn-MN" sz="28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төхөөрөмжийн ховил руу </a:t>
            </a:r>
            <a:r>
              <a:rPr lang="mn-MN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саналын хуудсыг хийж уншуулна.</a:t>
            </a:r>
          </a:p>
          <a:p>
            <a:pPr algn="ctr"/>
            <a:endParaRPr lang="en-US" sz="2800" baseline="30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mn-MN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3. Ингэснээр санал тоолох төхөөрөмж саналын хуудас уншина, хэрэв ямар нэг алдаа гараагүй бол </a:t>
            </a:r>
            <a:r>
              <a:rPr lang="mn-MN" sz="28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амжилттай уншигдсан </a:t>
            </a:r>
            <a:r>
              <a:rPr lang="mn-MN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мэдээлэл </a:t>
            </a:r>
            <a:r>
              <a:rPr 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LCD</a:t>
            </a:r>
            <a:r>
              <a:rPr lang="mn-MN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 дэлгэц дээр гарна.</a:t>
            </a:r>
          </a:p>
        </p:txBody>
      </p:sp>
    </p:spTree>
    <p:extLst>
      <p:ext uri="{BB962C8B-B14F-4D97-AF65-F5344CB8AC3E}">
        <p14:creationId xmlns:p14="http://schemas.microsoft.com/office/powerpoint/2010/main" val="2541961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2F9C6C-CE66-4411-B444-DC1DBBF83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784" y="0"/>
            <a:ext cx="11157267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5B8ACF7-5771-4884-B94F-58A682124722}"/>
              </a:ext>
            </a:extLst>
          </p:cNvPr>
          <p:cNvSpPr/>
          <p:nvPr/>
        </p:nvSpPr>
        <p:spPr>
          <a:xfrm>
            <a:off x="7032104" y="-171400"/>
            <a:ext cx="5159896" cy="7416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DF6987B-41EF-4CAE-8DC9-6225E1BD8040}"/>
              </a:ext>
            </a:extLst>
          </p:cNvPr>
          <p:cNvSpPr/>
          <p:nvPr/>
        </p:nvSpPr>
        <p:spPr>
          <a:xfrm>
            <a:off x="5591944" y="332656"/>
            <a:ext cx="1144927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САНАЛЫН ХУУДАСНЫ ТЭМДЭГЛЭГЭЭ</a:t>
            </a:r>
          </a:p>
          <a:p>
            <a:pPr lvl="1"/>
            <a:r>
              <a:rPr lang="mn-MN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ЗУРАГ ӨӨРЧЛӨХ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7C6346-F205-4609-819B-6DE01E526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923528"/>
            <a:ext cx="4752528" cy="669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88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7829" y="1147205"/>
            <a:ext cx="10828312" cy="5135564"/>
          </a:xfrm>
        </p:spPr>
        <p:txBody>
          <a:bodyPr>
            <a:normAutofit/>
          </a:bodyPr>
          <a:lstStyle/>
          <a:p>
            <a:pPr lvl="0"/>
            <a:r>
              <a:rPr lang="mn-MN" sz="2800" dirty="0">
                <a:latin typeface="Times New Roman" pitchFamily="18" charset="0"/>
                <a:cs typeface="Times New Roman" pitchFamily="18" charset="0"/>
              </a:rPr>
              <a:t>Санал тоолох төхөөрөмжийн иж бүрдэлд цэвэрлэх хуудас дагалдана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mn-MN" sz="2800" dirty="0">
                <a:latin typeface="Times New Roman" pitchFamily="18" charset="0"/>
                <a:cs typeface="Times New Roman" pitchFamily="18" charset="0"/>
              </a:rPr>
              <a:t>Цэвэрлэх шингэн: &gt;70%(этилийн спирт)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mn-MN" sz="28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00BB9AC0-80BD-483E-A85B-8B408FC56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05" y="2567020"/>
            <a:ext cx="5386388" cy="3590925"/>
          </a:xfrm>
          <a:prstGeom prst="rect">
            <a:avLst/>
          </a:prstGeom>
        </p:spPr>
      </p:pic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xmlns="" id="{87544CC1-7957-4212-BD5B-7DE209E49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9" y="2564904"/>
            <a:ext cx="5389562" cy="35930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3F9F209-7EA7-4BE5-81B4-9666DB167F3C}"/>
              </a:ext>
            </a:extLst>
          </p:cNvPr>
          <p:cNvSpPr/>
          <p:nvPr/>
        </p:nvSpPr>
        <p:spPr>
          <a:xfrm>
            <a:off x="-312712" y="404664"/>
            <a:ext cx="11449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САНАЛЫН ТООЛОХ ТӨХӨӨРӨМЖИЙГ ЦЭВЭРЛЭХ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15BF468-1C1D-4C5A-BE6F-860B206B253A}"/>
              </a:ext>
            </a:extLst>
          </p:cNvPr>
          <p:cNvCxnSpPr>
            <a:cxnSpLocks/>
          </p:cNvCxnSpPr>
          <p:nvPr/>
        </p:nvCxnSpPr>
        <p:spPr>
          <a:xfrm>
            <a:off x="191344" y="866329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F62CEAB-C2FC-405A-8949-BEFD115F65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3" b="17754"/>
          <a:stretch/>
        </p:blipFill>
        <p:spPr>
          <a:xfrm>
            <a:off x="7104112" y="1608147"/>
            <a:ext cx="1320870" cy="5853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13332" y="3441180"/>
            <a:ext cx="11449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" indent="-53975">
              <a:buFont typeface="Arial" pitchFamily="34" charset="0"/>
              <a:buChar char="•"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Соронзон түлхүүрийг байрлуулан </a:t>
            </a:r>
            <a:r>
              <a:rPr lang="mn-MN" sz="2400" b="1" dirty="0">
                <a:latin typeface="Times New Roman" pitchFamily="18" charset="0"/>
                <a:cs typeface="Times New Roman" pitchFamily="18" charset="0"/>
              </a:rPr>
              <a:t>Удирдлагын цэс 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гаргана.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53975" indent="-53975">
              <a:buFont typeface="Arial" pitchFamily="34" charset="0"/>
              <a:buChar char="•"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Этилийн спиртийг улаан шугамын 2-3 см-ийн өргөнтэйгөөр 2 тал тус бүрт уусгана</a:t>
            </a:r>
          </a:p>
          <a:p>
            <a:pPr marL="53975" indent="-53975">
              <a:buFont typeface="Arial" pitchFamily="34" charset="0"/>
              <a:buChar char="•"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Илүүдэл спиртийг  агаарт 3-4 удаа сэгсэрч арилгана</a:t>
            </a:r>
          </a:p>
          <a:p>
            <a:pPr marL="53975" indent="-53975">
              <a:buFont typeface="Arial" pitchFamily="34" charset="0"/>
              <a:buChar char="•"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Саналын хуудасны оролтын ховилд А-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цэгийн хооронд  5-7 удаа гүйлгэнэ  </a:t>
            </a:r>
          </a:p>
          <a:p>
            <a:pPr marL="53975" indent="-53975">
              <a:buFont typeface="Arial" pitchFamily="34" charset="0"/>
              <a:buChar char="•"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Цуцлах сонголтыг сонгож санал хураалтын горим шилжинэ.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3352" y="5639930"/>
            <a:ext cx="11449272" cy="830997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mn-MN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Цэвэрлэсний дараа 2 минут хүртэлх хугацаанд СТТөхөөрөмжид саналын хуудас уншуулахгүй байх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8AF2B0-EDEB-4868-B153-AC33A7FCDA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139037"/>
            <a:ext cx="3091272" cy="20608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FCEFB78-42F4-40C4-8BAC-68F93A16D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332" y="1139037"/>
            <a:ext cx="3091272" cy="20608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7806982-DC3D-405A-9F4F-1EC1D1302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70" y="1152128"/>
            <a:ext cx="3091272" cy="2060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168B8C3-46B3-4564-B945-2AA906DFE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r="11210"/>
          <a:stretch/>
        </p:blipFill>
        <p:spPr>
          <a:xfrm>
            <a:off x="119335" y="1152128"/>
            <a:ext cx="2387683" cy="206084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0F0DD68-EDE6-453F-8944-0F151F729D16}"/>
              </a:ext>
            </a:extLst>
          </p:cNvPr>
          <p:cNvSpPr/>
          <p:nvPr/>
        </p:nvSpPr>
        <p:spPr>
          <a:xfrm>
            <a:off x="-312712" y="404664"/>
            <a:ext cx="11449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САНАЛЫН ТООЛОХ ТӨХӨӨРӨМЖИЙГ ЦЭВЭРЛЭХ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F92C80C-EE59-450A-90B2-0636BCF8A1F1}"/>
              </a:ext>
            </a:extLst>
          </p:cNvPr>
          <p:cNvCxnSpPr>
            <a:cxnSpLocks/>
          </p:cNvCxnSpPr>
          <p:nvPr/>
        </p:nvCxnSpPr>
        <p:spPr>
          <a:xfrm>
            <a:off x="191344" y="866329"/>
            <a:ext cx="7488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052E6C0-7EA2-46AA-BC0F-21B5A1198C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711832"/>
            <a:ext cx="2604006" cy="36708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00BF821-7A83-4D0A-86F0-D396014C90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739" y="722319"/>
            <a:ext cx="2596572" cy="36603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C906C9C-172E-4327-BF86-BFDF4B9096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r="24968"/>
          <a:stretch/>
        </p:blipFill>
        <p:spPr>
          <a:xfrm>
            <a:off x="107618" y="1096090"/>
            <a:ext cx="2604006" cy="27346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6FA8679-26C5-4AA6-83A8-FC4B6D1AA2E8}"/>
              </a:ext>
            </a:extLst>
          </p:cNvPr>
          <p:cNvSpPr/>
          <p:nvPr/>
        </p:nvSpPr>
        <p:spPr>
          <a:xfrm>
            <a:off x="-312712" y="404664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САНАЛЫН ХУРААЛТ ХААХ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FA10548-E7B0-4CA5-B134-9FD0E215A262}"/>
              </a:ext>
            </a:extLst>
          </p:cNvPr>
          <p:cNvCxnSpPr>
            <a:cxnSpLocks/>
          </p:cNvCxnSpPr>
          <p:nvPr/>
        </p:nvCxnSpPr>
        <p:spPr>
          <a:xfrm>
            <a:off x="191344" y="866329"/>
            <a:ext cx="3960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2BD6F5F-EBDD-44B1-B94F-648F024ACF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722318"/>
            <a:ext cx="2590907" cy="36523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11ECE17-63F6-445B-BDB6-B0B420A545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096090"/>
            <a:ext cx="2147867" cy="30278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0A26739-9704-454B-AD9E-CC92E89E7CC6}"/>
              </a:ext>
            </a:extLst>
          </p:cNvPr>
          <p:cNvSpPr/>
          <p:nvPr/>
        </p:nvSpPr>
        <p:spPr>
          <a:xfrm>
            <a:off x="107618" y="4149080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Удирдлагын цэсийг гаргахын тулд хамгаалалтын соронзон түлхүүрийг байрлуулна.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B987927-B1B4-4A60-8575-460C1DF08833}"/>
              </a:ext>
            </a:extLst>
          </p:cNvPr>
          <p:cNvSpPr/>
          <p:nvPr/>
        </p:nvSpPr>
        <p:spPr>
          <a:xfrm>
            <a:off x="2725897" y="4149080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“</a:t>
            </a:r>
            <a:r>
              <a:rPr lang="mn-M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САНАЛ ХУРААЛТ ХАА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mn-M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товчийг дарна.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ED92F2C-3618-4C5D-8ECA-3BF07BDFB29E}"/>
              </a:ext>
            </a:extLst>
          </p:cNvPr>
          <p:cNvSpPr/>
          <p:nvPr/>
        </p:nvSpPr>
        <p:spPr>
          <a:xfrm>
            <a:off x="5093747" y="4149080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Нууц код оруулах дэлгэцэд кодоо хийж </a:t>
            </a:r>
            <a:r>
              <a:rPr lang="mn-M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НЭВТРЭХ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mn-M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товчийг дарна.</a:t>
            </a:r>
          </a:p>
          <a:p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70DA62E-5D88-4D75-8832-77D928395138}"/>
              </a:ext>
            </a:extLst>
          </p:cNvPr>
          <p:cNvSpPr/>
          <p:nvPr/>
        </p:nvSpPr>
        <p:spPr>
          <a:xfrm>
            <a:off x="7534503" y="4149080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Баталгаажуулах дэлгэцэд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mn-M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ТИЙМ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 </a:t>
            </a:r>
            <a:r>
              <a:rPr lang="mn-M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товчийг дарна.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D162118-0424-491B-8BFD-60E51C386B05}"/>
              </a:ext>
            </a:extLst>
          </p:cNvPr>
          <p:cNvSpPr/>
          <p:nvPr/>
        </p:nvSpPr>
        <p:spPr>
          <a:xfrm>
            <a:off x="9924142" y="4124654"/>
            <a:ext cx="23042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Дэлгэц дээр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mn-M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САНАЛ ХУРААЛТЫГ ХААЖ БАЙНА. ТҮР ХҮЛЭЭНЭ ҮҮ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mn-M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гэсэн мэдээлэл хэсэг хугацаанд харагдсаны дараа санал тоолох төхөөрөмжөөс үр дүнгийн тайлан шууд 1 хувь хэвлэгдэнэ.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78FF55C-85D5-4181-B1B4-3B963B233648}"/>
              </a:ext>
            </a:extLst>
          </p:cNvPr>
          <p:cNvSpPr/>
          <p:nvPr/>
        </p:nvSpPr>
        <p:spPr>
          <a:xfrm>
            <a:off x="164451" y="4869160"/>
            <a:ext cx="9669778" cy="1815882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mn-MN" sz="2400" baseline="30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24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6. Санал тоолох төхөөрөмж нь 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“</a:t>
            </a:r>
            <a:r>
              <a:rPr lang="mn-MN" sz="24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УГ ТАЙЛАНГ ДАХИН ХЭВЛЭХ ҮҮ</a:t>
            </a:r>
            <a:r>
              <a:rPr lang="en-US" sz="24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”</a:t>
            </a:r>
            <a:r>
              <a:rPr lang="mn-MN" sz="24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 гэж асуухад санал авах байранд байх ажиглагчдын тоогоор болон санал авах байрны албан ажлын хэрэгцээнд шаардлагатай тоогоор “</a:t>
            </a:r>
            <a:r>
              <a:rPr lang="mn-MN" sz="24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ТИЙМ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” </a:t>
            </a:r>
            <a:r>
              <a:rPr lang="mn-MN" sz="24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товчийг дарж хэвлэж өгнө.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mn-MN" sz="24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Хамгийн сүүлийн хувийг даамал өөртөө хэвлэж авна.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mn-MN" sz="24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Тайланг хэвлэж дууссаны дараа “</a:t>
            </a:r>
            <a:r>
              <a:rPr lang="mn-MN" sz="24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ҮГҮЙ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” </a:t>
            </a:r>
            <a:r>
              <a:rPr lang="mn-MN" sz="24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товчийг дарсны дараа төхөөрөмж санал хураалтын дүн дамжуулах ажиллагааг эхэлнэ.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94C33485-3B0D-4698-8CBC-539846B2DB8B}"/>
              </a:ext>
            </a:extLst>
          </p:cNvPr>
          <p:cNvSpPr/>
          <p:nvPr/>
        </p:nvSpPr>
        <p:spPr>
          <a:xfrm>
            <a:off x="2999656" y="1496878"/>
            <a:ext cx="972108" cy="4199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9341369-82C4-4E99-B2A6-A28CEA24D629}"/>
              </a:ext>
            </a:extLst>
          </p:cNvPr>
          <p:cNvSpPr/>
          <p:nvPr/>
        </p:nvSpPr>
        <p:spPr>
          <a:xfrm>
            <a:off x="7714523" y="3219023"/>
            <a:ext cx="972108" cy="4199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D9181B5-CBA1-4B86-B007-2ADE390F9F89}"/>
              </a:ext>
            </a:extLst>
          </p:cNvPr>
          <p:cNvSpPr txBox="1"/>
          <p:nvPr/>
        </p:nvSpPr>
        <p:spPr>
          <a:xfrm>
            <a:off x="5426197" y="1706855"/>
            <a:ext cx="164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/>
              <a:t>******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80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1344" y="744503"/>
            <a:ext cx="8229600" cy="1143000"/>
          </a:xfrm>
        </p:spPr>
        <p:txBody>
          <a:bodyPr>
            <a:normAutofit/>
          </a:bodyPr>
          <a:lstStyle/>
          <a:p>
            <a:r>
              <a:rPr lang="mn-M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АГУУЛГА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79576" y="1538808"/>
            <a:ext cx="9793088" cy="5562600"/>
          </a:xfrm>
        </p:spPr>
        <p:txBody>
          <a:bodyPr>
            <a:normAutofit/>
          </a:bodyPr>
          <a:lstStyle/>
          <a:p>
            <a:pPr lvl="1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хураалтын үйл явцын дараалал</a:t>
            </a:r>
          </a:p>
          <a:p>
            <a:pPr lvl="1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Саналын хайрцаг угсрах</a:t>
            </a:r>
          </a:p>
          <a:p>
            <a:pPr lvl="1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тоолох төхөөрөмжийг саналын хайрцагт суурилуулах</a:t>
            </a:r>
          </a:p>
          <a:p>
            <a:pPr lvl="1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Тэжээлийн залгуур болон нөөц тэжээлийг төхөөрөмжид залгах</a:t>
            </a:r>
          </a:p>
          <a:p>
            <a:pPr lvl="1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тоолох төхөөрөмжийг асаах, санал хураалт нээх, ТЭГ тайлан хэвлэх</a:t>
            </a:r>
          </a:p>
          <a:p>
            <a:pPr lvl="1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Саналын хуудас уншуулах, саналын хуудасны тэмдэглэгээ</a:t>
            </a:r>
          </a:p>
          <a:p>
            <a:pPr lvl="1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тоолох төхөөрөмжийг цэвэрлэх</a:t>
            </a:r>
          </a:p>
          <a:p>
            <a:pPr lvl="1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хураалт хаах, тайлан хэвлэх  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хураалтын дүнг дамжуулах</a:t>
            </a:r>
          </a:p>
          <a:p>
            <a:pPr lvl="1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тоолох төхөөрөмжөөс зурган файлыг хуулах</a:t>
            </a:r>
          </a:p>
          <a:p>
            <a:pPr lvl="1"/>
            <a:r>
              <a:rPr lang="mn-MN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СТТ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-ийг у</a:t>
            </a:r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нтрааж зөөврийн цүнхэнд хийх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2567608" y="1124744"/>
            <a:ext cx="0" cy="5040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D70D198-7BDA-426C-9083-679ECB496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 b="7822"/>
          <a:stretch/>
        </p:blipFill>
        <p:spPr>
          <a:xfrm>
            <a:off x="0" y="0"/>
            <a:ext cx="12194731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B6B6B7C-A860-44CA-A51C-DB0DB2C0133B}"/>
              </a:ext>
            </a:extLst>
          </p:cNvPr>
          <p:cNvSpPr/>
          <p:nvPr/>
        </p:nvSpPr>
        <p:spPr>
          <a:xfrm>
            <a:off x="0" y="476672"/>
            <a:ext cx="12192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1" algn="r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САНАЛЫН ХУРААЛТЫН ДҮН ДАМЖУУЛАХ      </a:t>
            </a:r>
          </a:p>
        </p:txBody>
      </p:sp>
    </p:spTree>
    <p:extLst>
      <p:ext uri="{BB962C8B-B14F-4D97-AF65-F5344CB8AC3E}">
        <p14:creationId xmlns:p14="http://schemas.microsoft.com/office/powerpoint/2010/main" val="1468919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289" y="225238"/>
            <a:ext cx="8229600" cy="928670"/>
          </a:xfrm>
        </p:spPr>
        <p:txBody>
          <a:bodyPr>
            <a:normAutofit/>
          </a:bodyPr>
          <a:lstStyle/>
          <a:p>
            <a:pPr lvl="5"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GSM </a:t>
            </a:r>
            <a:r>
              <a:rPr lang="mn-M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буюу Мобиком, Юнителийн модем</a:t>
            </a:r>
          </a:p>
        </p:txBody>
      </p:sp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3647728" y="3276520"/>
            <a:ext cx="8346579" cy="3527794"/>
            <a:chOff x="-13083" y="18288"/>
            <a:chExt cx="70286" cy="34449"/>
          </a:xfrm>
        </p:grpSpPr>
        <p:pic>
          <p:nvPicPr>
            <p:cNvPr id="114" name="Picture 114" descr="DSC_0479"/>
            <p:cNvPicPr>
              <a:picLocks noChangeAspect="1"/>
            </p:cNvPicPr>
            <p:nvPr/>
          </p:nvPicPr>
          <p:blipFill>
            <a:blip r:embed="rId3"/>
            <a:srcRect l="12094" t="3198" r="10197" b="2907"/>
            <a:stretch>
              <a:fillRect/>
            </a:stretch>
          </p:blipFill>
          <p:spPr bwMode="auto">
            <a:xfrm>
              <a:off x="26712" y="18394"/>
              <a:ext cx="30491" cy="34343"/>
            </a:xfrm>
            <a:prstGeom prst="rect">
              <a:avLst/>
            </a:prstGeom>
            <a:noFill/>
          </p:spPr>
        </p:pic>
        <p:sp>
          <p:nvSpPr>
            <p:cNvPr id="116" name="Text Box 5"/>
            <p:cNvSpPr txBox="1">
              <a:spLocks noChangeArrowheads="1"/>
            </p:cNvSpPr>
            <p:nvPr/>
          </p:nvSpPr>
          <p:spPr bwMode="auto">
            <a:xfrm>
              <a:off x="-10357" y="24580"/>
              <a:ext cx="37614" cy="4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mn-MN" sz="2800" dirty="0">
                  <a:latin typeface="Arial" pitchFamily="34" charset="0"/>
                  <a:cs typeface="Arial" pitchFamily="34" charset="0"/>
                </a:rPr>
                <a:t>Тэжээлийн гэрэл</a:t>
              </a:r>
              <a:r>
                <a:rPr lang="mn-MN" sz="2800" b="1" dirty="0">
                  <a:latin typeface="Arial" pitchFamily="34" charset="0"/>
                  <a:cs typeface="Arial" pitchFamily="34" charset="0"/>
                </a:rPr>
                <a:t>: </a:t>
              </a:r>
              <a:r>
                <a:rPr lang="mn-MN" sz="2800" b="1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ногоон</a:t>
              </a:r>
              <a:endParaRPr 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Text Box 6"/>
            <p:cNvSpPr txBox="1">
              <a:spLocks noChangeArrowheads="1"/>
            </p:cNvSpPr>
            <p:nvPr/>
          </p:nvSpPr>
          <p:spPr bwMode="auto">
            <a:xfrm>
              <a:off x="-13083" y="30924"/>
              <a:ext cx="35434" cy="5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2800" dirty="0">
                  <a:latin typeface="Arial" pitchFamily="34" charset="0"/>
                  <a:cs typeface="Arial" pitchFamily="34" charset="0"/>
                </a:rPr>
                <a:t>GSM </a:t>
              </a:r>
              <a:r>
                <a:rPr lang="mn-MN" sz="2800" dirty="0">
                  <a:latin typeface="Arial" pitchFamily="34" charset="0"/>
                  <a:cs typeface="Arial" pitchFamily="34" charset="0"/>
                </a:rPr>
                <a:t>сүлжээний гэрэл: </a:t>
              </a:r>
              <a:r>
                <a:rPr lang="mn-MN" sz="28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анивчсан улаан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Text Box 7"/>
            <p:cNvSpPr txBox="1">
              <a:spLocks noChangeArrowheads="1"/>
            </p:cNvSpPr>
            <p:nvPr/>
          </p:nvSpPr>
          <p:spPr bwMode="auto">
            <a:xfrm>
              <a:off x="-11448" y="42024"/>
              <a:ext cx="35434" cy="4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mn-MN" sz="2800" dirty="0">
                  <a:latin typeface="Arial" pitchFamily="34" charset="0"/>
                  <a:cs typeface="Arial" pitchFamily="34" charset="0"/>
                </a:rPr>
                <a:t>Дамжуулалт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: </a:t>
              </a:r>
              <a:r>
                <a:rPr lang="mn-MN" sz="2800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улбар шар</a:t>
              </a:r>
              <a:r>
                <a:rPr lang="en-US" sz="2800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en-US" sz="28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Rectangular Callout 119"/>
            <p:cNvSpPr>
              <a:spLocks noChangeArrowheads="1"/>
            </p:cNvSpPr>
            <p:nvPr/>
          </p:nvSpPr>
          <p:spPr bwMode="auto">
            <a:xfrm rot="10800000">
              <a:off x="26712" y="18288"/>
              <a:ext cx="30380" cy="34340"/>
            </a:xfrm>
            <a:prstGeom prst="wedgeRectCallout">
              <a:avLst>
                <a:gd name="adj1" fmla="val -18771"/>
                <a:gd name="adj2" fmla="val 58943"/>
              </a:avLst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20" name="Straight Arrow Connector 120"/>
            <p:cNvCxnSpPr>
              <a:cxnSpLocks noChangeShapeType="1"/>
            </p:cNvCxnSpPr>
            <p:nvPr/>
          </p:nvCxnSpPr>
          <p:spPr bwMode="auto">
            <a:xfrm>
              <a:off x="23441" y="28545"/>
              <a:ext cx="15256" cy="4203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21" name="Straight Arrow Connector 121"/>
            <p:cNvCxnSpPr>
              <a:cxnSpLocks noChangeShapeType="1"/>
            </p:cNvCxnSpPr>
            <p:nvPr/>
          </p:nvCxnSpPr>
          <p:spPr bwMode="auto">
            <a:xfrm>
              <a:off x="19625" y="34888"/>
              <a:ext cx="19077" cy="93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22" name="Straight Arrow Connector 122"/>
            <p:cNvCxnSpPr>
              <a:cxnSpLocks noChangeShapeType="1"/>
            </p:cNvCxnSpPr>
            <p:nvPr/>
          </p:nvCxnSpPr>
          <p:spPr bwMode="auto">
            <a:xfrm flipV="1">
              <a:off x="22896" y="38383"/>
              <a:ext cx="16444" cy="6813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35360" y="980728"/>
            <a:ext cx="75608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F76E9A9-275D-4366-8D72-65553D58D270}"/>
              </a:ext>
            </a:extLst>
          </p:cNvPr>
          <p:cNvSpPr/>
          <p:nvPr/>
        </p:nvSpPr>
        <p:spPr>
          <a:xfrm>
            <a:off x="335360" y="1348383"/>
            <a:ext cx="116457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sz="36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1. Холбогч кабелийн </a:t>
            </a:r>
            <a:r>
              <a:rPr lang="mn-MN" sz="3600" b="1" baseline="30000" dirty="0">
                <a:solidFill>
                  <a:srgbClr val="293E9C"/>
                </a:solidFill>
                <a:latin typeface="Times New Roman" panose="02020603050405020304" pitchFamily="18" charset="0"/>
              </a:rPr>
              <a:t>цэнхэр</a:t>
            </a:r>
            <a:r>
              <a:rPr lang="mn-MN" sz="36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 толгойтой үзүүрийг модемд, </a:t>
            </a:r>
            <a:r>
              <a:rPr lang="mn-MN" sz="3600" b="1" baseline="30000" dirty="0">
                <a:solidFill>
                  <a:srgbClr val="F47C20"/>
                </a:solidFill>
                <a:latin typeface="Times New Roman" panose="02020603050405020304" pitchFamily="18" charset="0"/>
              </a:rPr>
              <a:t>шар</a:t>
            </a:r>
            <a:r>
              <a:rPr lang="mn-MN" sz="36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 толгойтой үзүүрийг санал тоолох төхөөрөмжид /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Ethernet </a:t>
            </a:r>
            <a:r>
              <a:rPr lang="mn-MN" sz="36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порт/ залгана.</a:t>
            </a:r>
          </a:p>
          <a:p>
            <a:pPr algn="just"/>
            <a:endParaRPr lang="en-US" sz="3600" baseline="30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mn-MN" sz="36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2. Кабелийн 2 үзүүр нь хоёулаа портуудад гүйцэд орсон эсэхийг сайтар шалгана уу. Холболт дутуу хийгдсэн тохиолдолд дүн дамжихгүй.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E4666C-18BE-46B6-A6E1-3E8BCB38DB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971598"/>
            <a:ext cx="3345840" cy="2373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6BD16D5-74F2-4A10-8467-5E5B16FC34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2" b="32818"/>
          <a:stretch/>
        </p:blipFill>
        <p:spPr>
          <a:xfrm>
            <a:off x="9984432" y="346692"/>
            <a:ext cx="1735253" cy="602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083F40B-AF28-4C0C-B60E-FB240A221B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733" y="397484"/>
            <a:ext cx="1803738" cy="5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92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4884DE-7066-4E87-9352-B740B5919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-49384"/>
            <a:ext cx="5354444" cy="37983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E04A10F-0A8F-43F3-BCEF-A204C04DDD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36" y="3443941"/>
            <a:ext cx="4591928" cy="3257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5" y="737021"/>
            <a:ext cx="6794604" cy="536557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mn-MN" sz="2500" b="1" baseline="30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</a:t>
            </a:r>
            <a:r>
              <a:rPr lang="mn-MN" sz="25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-МОБАЙЛЫН МОДЕМ АШИГЛАН ӨГӨГДӨЛ ДАМЖУУЛАХ</a:t>
            </a:r>
            <a:endParaRPr lang="en-US" sz="2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A89A969-5CFE-459E-ABBF-C17B09558C6C}"/>
              </a:ext>
            </a:extLst>
          </p:cNvPr>
          <p:cNvSpPr/>
          <p:nvPr/>
        </p:nvSpPr>
        <p:spPr>
          <a:xfrm>
            <a:off x="263352" y="1268760"/>
            <a:ext cx="6422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mn-MN" sz="2400" i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Санал тоолох төхөөрөмжийг </a:t>
            </a:r>
            <a:r>
              <a:rPr lang="mn-MN" sz="2400" i="1" baseline="30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Жи</a:t>
            </a:r>
            <a:r>
              <a:rPr lang="mn-MN" sz="2400" i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-Мобайлын модемтой </a:t>
            </a:r>
          </a:p>
          <a:p>
            <a:pPr algn="r"/>
            <a:r>
              <a:rPr lang="en-US" sz="2400" b="1" i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E-Device </a:t>
            </a:r>
            <a:r>
              <a:rPr lang="mn-MN" sz="2400" i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төхөөрөмж ажиглан холбож өгөгдөл дамжуулах ажиллагаанд бэлэн болгосон байдал</a:t>
            </a:r>
          </a:p>
          <a:p>
            <a:pPr algn="ctr"/>
            <a:endParaRPr lang="en-US" sz="2800" baseline="30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mn-MN" sz="2800" b="1" baseline="30000" dirty="0">
                <a:solidFill>
                  <a:srgbClr val="C4151C"/>
                </a:solidFill>
                <a:latin typeface="Times New Roman" panose="02020603050405020304" pitchFamily="18" charset="0"/>
              </a:rPr>
              <a:t>АНХААР: </a:t>
            </a:r>
            <a:r>
              <a:rPr lang="mn-MN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Дээрх зурагт үзүүлсний адил </a:t>
            </a:r>
            <a:r>
              <a:rPr lang="mn-MN" sz="2800" baseline="30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Жи</a:t>
            </a:r>
            <a:r>
              <a:rPr lang="mn-MN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-Мобайлын модемыг асааснаас хойш 5 минутын дараа </a:t>
            </a:r>
            <a:r>
              <a:rPr lang="mn-MN" sz="2800" baseline="30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СТТ</a:t>
            </a:r>
            <a:r>
              <a:rPr lang="mn-MN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-тэй холбон  өгөгдлөө дамжуулна. </a:t>
            </a:r>
            <a:endParaRPr lang="en-US" sz="2800" baseline="30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28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mn-MN" sz="2800" b="1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Дүн амжилттай дамжсан тохиолдолд тайлан </a:t>
            </a:r>
            <a:r>
              <a:rPr lang="en-US" sz="2800" b="1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	</a:t>
            </a:r>
            <a:r>
              <a:rPr lang="mn-MN" sz="2800" b="1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автоматаар хэвлэгдэнэ.</a:t>
            </a:r>
            <a:endParaRPr lang="en-US" sz="2800" b="1" baseline="300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520996-E73E-4288-B37E-116FC37D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69" y="3426181"/>
            <a:ext cx="2584419" cy="3643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7B314AF-D729-4408-AE63-7C95DAC04F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3408599"/>
            <a:ext cx="2581094" cy="36385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E916939-4F8C-4D66-BAFC-C7C05C0572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277" y="3748963"/>
            <a:ext cx="3701841" cy="2776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32185F-FC3C-412B-91A6-78CA53BF18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34" y="97259"/>
            <a:ext cx="1719138" cy="63976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2A060A6-6E05-4BDF-BA7B-0A598A3BBCB6}"/>
              </a:ext>
            </a:extLst>
          </p:cNvPr>
          <p:cNvCxnSpPr>
            <a:cxnSpLocks/>
          </p:cNvCxnSpPr>
          <p:nvPr/>
        </p:nvCxnSpPr>
        <p:spPr>
          <a:xfrm>
            <a:off x="-874520" y="1124744"/>
            <a:ext cx="75608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200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287674A-293F-4DE5-B43F-8764042F74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8338" r="5901" b="12046"/>
          <a:stretch/>
        </p:blipFill>
        <p:spPr>
          <a:xfrm rot="5400000">
            <a:off x="4000877" y="2282377"/>
            <a:ext cx="5661248" cy="34900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46C3129-15D3-4AAB-A5A2-4F29829F0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58" y="1643607"/>
            <a:ext cx="2758140" cy="38880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2E3AD23-9314-4E87-A302-A6DBA45076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50" y="1643608"/>
            <a:ext cx="2758140" cy="38880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019" y="1602314"/>
            <a:ext cx="19198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Удирдлагын цэс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46870" y="1602314"/>
            <a:ext cx="2040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Баталгаажуулалт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2244" y="5490329"/>
            <a:ext cx="46085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mn-M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Санал тоолох төхөөрөмжийг саналын хайрцгаас салган, дагалдах иж бүрдлийн хамт хамгаалалтын цүнхэнд хийнэ.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5AEF9E6-E7E0-423C-B7F4-39362E4A777C}"/>
              </a:ext>
            </a:extLst>
          </p:cNvPr>
          <p:cNvSpPr/>
          <p:nvPr/>
        </p:nvSpPr>
        <p:spPr>
          <a:xfrm>
            <a:off x="-312712" y="404664"/>
            <a:ext cx="12504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ТООЛОХ ТӨХӨӨРӨМЖИЙГ УНТРААЖ ЗӨӨВРИЙН ЦҮНХЭНД ХИЙХ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22AC399-FB62-4E1F-A6F1-A09FE90DD169}"/>
              </a:ext>
            </a:extLst>
          </p:cNvPr>
          <p:cNvCxnSpPr>
            <a:cxnSpLocks/>
          </p:cNvCxnSpPr>
          <p:nvPr/>
        </p:nvCxnSpPr>
        <p:spPr>
          <a:xfrm>
            <a:off x="191344" y="866329"/>
            <a:ext cx="110892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D2235A0-067B-4936-952F-DE0F5A02F0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48" t="4290" r="21175"/>
          <a:stretch/>
        </p:blipFill>
        <p:spPr>
          <a:xfrm>
            <a:off x="8640345" y="3429000"/>
            <a:ext cx="3507688" cy="34100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F35F3AC-7956-4F03-9752-587AB17BDA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36"/>
          <a:stretch/>
        </p:blipFill>
        <p:spPr>
          <a:xfrm>
            <a:off x="8413578" y="645933"/>
            <a:ext cx="3734455" cy="335913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3A4FA6C-7DE4-4D1B-9CB2-28A751CF80AA}"/>
              </a:ext>
            </a:extLst>
          </p:cNvPr>
          <p:cNvSpPr/>
          <p:nvPr/>
        </p:nvSpPr>
        <p:spPr>
          <a:xfrm>
            <a:off x="291912" y="4293096"/>
            <a:ext cx="972108" cy="4199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E174C5A-21F9-45F3-9826-E873EDFF6760}"/>
              </a:ext>
            </a:extLst>
          </p:cNvPr>
          <p:cNvSpPr/>
          <p:nvPr/>
        </p:nvSpPr>
        <p:spPr>
          <a:xfrm>
            <a:off x="2806777" y="4311219"/>
            <a:ext cx="972108" cy="4199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20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676400" y="838200"/>
            <a:ext cx="8991600" cy="5867400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endParaRPr lang="mn-MN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75520" y="1124744"/>
            <a:ext cx="9868544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Санал хураалтын дүнг дамжуулсны дараа төхөөрөмжөөс саналын хуудасны зурган файлыг хуулбарлаж авахдаа санал тоолох төхөөрөмжийг унтрааж зөвхөн </a:t>
            </a:r>
            <a:r>
              <a:rPr lang="en-US" sz="32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 worker </a:t>
            </a:r>
            <a:r>
              <a:rPr lang="mn-MN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талын лацыг хөндөж 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картыг авч карт уншигчид хийнэ. </a:t>
            </a:r>
          </a:p>
          <a:p>
            <a:pPr algn="just"/>
            <a:endParaRPr lang="mn-MN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mn-MN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Карт уншигчийг сонгогчийн бүртгэлийн зөөврийн компьютерт холбож Мэдээллийн технологийн даамлын гарын авлага дахь зааврын дагуу зурган файлыг хуулж өгнө. </a:t>
            </a:r>
          </a:p>
          <a:p>
            <a:pPr algn="just"/>
            <a:endParaRPr lang="mn-MN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B062AF-287F-4702-98CE-3629AAA080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18782" r="6444" b="8347"/>
          <a:stretch/>
        </p:blipFill>
        <p:spPr>
          <a:xfrm>
            <a:off x="6059090" y="3407716"/>
            <a:ext cx="5412953" cy="30733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2A2527F-3223-455B-A6CA-3A308BBD0C9F}"/>
              </a:ext>
            </a:extLst>
          </p:cNvPr>
          <p:cNvSpPr/>
          <p:nvPr/>
        </p:nvSpPr>
        <p:spPr>
          <a:xfrm>
            <a:off x="-312712" y="404664"/>
            <a:ext cx="11233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ТООЛОХ ТӨХӨӨРӨМЖӨӨС ЗУРГАН ФАЙЛЫГ ХУУЛАХ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079A8FC-254E-41A9-89AA-FF71F501B178}"/>
              </a:ext>
            </a:extLst>
          </p:cNvPr>
          <p:cNvCxnSpPr>
            <a:cxnSpLocks/>
          </p:cNvCxnSpPr>
          <p:nvPr/>
        </p:nvCxnSpPr>
        <p:spPr>
          <a:xfrm>
            <a:off x="191344" y="866329"/>
            <a:ext cx="92890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Down 1">
            <a:extLst>
              <a:ext uri="{FF2B5EF4-FFF2-40B4-BE49-F238E27FC236}">
                <a16:creationId xmlns:a16="http://schemas.microsoft.com/office/drawing/2014/main" xmlns="" id="{21BDDB96-7CF4-4371-B446-5ECBDB804499}"/>
              </a:ext>
            </a:extLst>
          </p:cNvPr>
          <p:cNvSpPr/>
          <p:nvPr/>
        </p:nvSpPr>
        <p:spPr>
          <a:xfrm>
            <a:off x="9264352" y="4698095"/>
            <a:ext cx="576064" cy="89096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462799-1F2A-405C-89A2-2F2B3DA67C0C}"/>
              </a:ext>
            </a:extLst>
          </p:cNvPr>
          <p:cNvSpPr txBox="1"/>
          <p:nvPr/>
        </p:nvSpPr>
        <p:spPr>
          <a:xfrm>
            <a:off x="1078583" y="4071486"/>
            <a:ext cx="4727971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Зурган файлыг хуулсны дараа </a:t>
            </a:r>
            <a:r>
              <a:rPr lang="en-US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 </a:t>
            </a:r>
            <a:r>
              <a:rPr lang="mn-MN" sz="4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картыг соронзон түлхүүрийн хамт дугтуйнд хийж цүнхэнд хийнэ.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775" y="188640"/>
            <a:ext cx="2759492" cy="4226396"/>
          </a:xfrm>
        </p:spPr>
        <p:txBody>
          <a:bodyPr>
            <a:normAutofit/>
          </a:bodyPr>
          <a:lstStyle/>
          <a:p>
            <a:pPr algn="r"/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АНХААРАХ</a:t>
            </a:r>
            <a:b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ЗҮЙЛС ГАРЧ БОЛОХ АСУУДАЛ, ШИЙДВЭРЛЭХ АРГА ЗАМ</a:t>
            </a:r>
            <a:b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90800" y="1447800"/>
            <a:ext cx="9540028" cy="5562600"/>
          </a:xfrm>
        </p:spPr>
        <p:txBody>
          <a:bodyPr>
            <a:normAutofit/>
          </a:bodyPr>
          <a:lstStyle/>
          <a:p>
            <a:pPr lvl="1"/>
            <a:r>
              <a:rPr lang="mn-M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Өгөгдөл дамжуулах туршилтын өдөр анхаарах зүйлс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mn-M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mn-M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хураалтын үед гарч болзошгүй АЛДАА</a:t>
            </a:r>
          </a:p>
          <a:p>
            <a:pPr lvl="2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тоолох төхөөрөмжийг асаах </a:t>
            </a:r>
          </a:p>
          <a:p>
            <a:pPr lvl="2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хураалт нээх, хаах, тайлан хэвлэх </a:t>
            </a:r>
          </a:p>
          <a:p>
            <a:pPr lvl="2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хураалтын явцад</a:t>
            </a:r>
          </a:p>
          <a:p>
            <a:pPr lvl="2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хураалтын дүн дамжуулах </a:t>
            </a:r>
          </a:p>
          <a:p>
            <a:pPr lvl="2"/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Бусад</a:t>
            </a:r>
          </a:p>
          <a:p>
            <a:pPr lvl="2"/>
            <a:endParaRPr lang="mn-M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mn-M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2820668" y="1124744"/>
            <a:ext cx="0" cy="4666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1666812" y="357166"/>
          <a:ext cx="9610788" cy="5662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EB8114-308F-4888-8033-D0E45E4A3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0" y="6248400"/>
            <a:ext cx="11887200" cy="8382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mn-MN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Өгөгдөл дамжуулах туршилтын өдрийн </a:t>
            </a:r>
            <a:r>
              <a:rPr lang="mn-MN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ЗААВАР</a:t>
            </a:r>
            <a:r>
              <a:rPr lang="mn-MN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mn-MN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ыг</a:t>
            </a:r>
            <a:r>
              <a:rPr lang="mn-MN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mn-MN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МТТ</a:t>
            </a:r>
            <a:r>
              <a:rPr lang="mn-MN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-өөс гаргана.</a:t>
            </a:r>
          </a:p>
          <a:p>
            <a:endParaRPr lang="mn-MN" sz="1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180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6096000" cy="1371600"/>
          </a:xfrm>
        </p:spPr>
        <p:txBody>
          <a:bodyPr>
            <a:noAutofit/>
          </a:bodyPr>
          <a:lstStyle/>
          <a:p>
            <a:r>
              <a:rPr lang="mn-M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ӨГӨГДӨЛ ДАМЖУУЛАХ ТУРШИЛТЫН ӨДӨР АНХААРАХ ЗҮЙЛС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091244"/>
            <a:ext cx="6096000" cy="386175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mn-M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Өгөгдөл дамжуулах туршилтын өдрийн </a:t>
            </a:r>
            <a:r>
              <a:rPr lang="mn-M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ЗААВРЫН ДАРААЛАЛ</a:t>
            </a:r>
            <a:r>
              <a:rPr lang="mn-M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—</a:t>
            </a:r>
            <a:r>
              <a:rPr lang="mn-MN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ын</a:t>
            </a:r>
            <a:r>
              <a:rPr lang="mn-M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дагуу тэмдэглэл үйлдэнэ.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mn-M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      /</a:t>
            </a:r>
            <a:r>
              <a:rPr lang="mn-MN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Зааврыг Мэдээллийн технологийн төвөөс гаргана /</a:t>
            </a:r>
            <a:endParaRPr lang="mn-MN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mn-MN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Өгөгдөл дамжуулах туршилтын өдөр ашиглах дугтуйнд буй “</a:t>
            </a:r>
            <a:r>
              <a:rPr lang="mn-M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НУУЦ КОД</a:t>
            </a:r>
            <a:r>
              <a:rPr lang="mn-MN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”-ыг 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mn-MN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оруулан туршилтыг нээж, хааж, </a:t>
            </a:r>
            <a:r>
              <a:rPr lang="mn-M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ТЭГЛЭНЭ.</a:t>
            </a:r>
            <a:r>
              <a:rPr lang="mn-M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mn-MN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ТУРШИЛТЫН саналын хуудсыг ТӨХӨӨРӨМЖ тус бүрт зөвхөн </a:t>
            </a:r>
            <a:r>
              <a:rPr lang="mn-M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НЭГ УДАА </a:t>
            </a:r>
            <a:r>
              <a:rPr lang="mn-MN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уншуулна.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Дүнгээ </a:t>
            </a:r>
            <a:r>
              <a:rPr lang="mn-M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НЭН ДАРУЙ </a:t>
            </a:r>
            <a:r>
              <a:rPr lang="mn-MN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дамжуулна.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Дүн дамжуулсны дараа</a:t>
            </a:r>
            <a:r>
              <a:rPr lang="mn-M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mn-M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ТЭГЛЭХ. </a:t>
            </a:r>
            <a:endParaRPr lang="mn-MN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96815" y="1111098"/>
            <a:ext cx="58515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A7A7494-6335-4775-BDD0-9218CB1246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7"/>
          <a:stretch/>
        </p:blipFill>
        <p:spPr>
          <a:xfrm>
            <a:off x="6629400" y="17840"/>
            <a:ext cx="6096000" cy="751561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6C05855-AB10-437B-822C-A41576E1B79B}"/>
              </a:ext>
            </a:extLst>
          </p:cNvPr>
          <p:cNvSpPr txBox="1">
            <a:spLocks/>
          </p:cNvSpPr>
          <p:nvPr/>
        </p:nvSpPr>
        <p:spPr>
          <a:xfrm>
            <a:off x="191344" y="4941168"/>
            <a:ext cx="6323756" cy="180020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mn-M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Энэ өдөр </a:t>
            </a:r>
            <a:r>
              <a:rPr lang="mn-M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Санал тоолох төхөөрөмжийн ажиллагааг </a:t>
            </a:r>
            <a:r>
              <a:rPr lang="mn-M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зөвхөн Мэдээллийн технологийн ДААМАЛ бие даан өөрөө хийж гүйцэтгэх.</a:t>
            </a:r>
          </a:p>
          <a:p>
            <a:pPr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mn-M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Хэсгийн хорооны гишүүд болон ажиглагчдыг туршилтын явцад оролцуулахгүй байх</a:t>
            </a:r>
          </a:p>
          <a:p>
            <a:pPr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mn-M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Зааварт байхгүй үйлдэл хийхийг хориглоно.</a:t>
            </a:r>
          </a:p>
        </p:txBody>
      </p:sp>
    </p:spTree>
    <p:extLst>
      <p:ext uri="{BB962C8B-B14F-4D97-AF65-F5344CB8AC3E}">
        <p14:creationId xmlns:p14="http://schemas.microsoft.com/office/powerpoint/2010/main" val="1996755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28600"/>
            <a:ext cx="12941300" cy="6858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mn-M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САНАЛ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ТООЛОХ ТӨХӨӨРӨМЖ  АСАХ ҮЕД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ГАРАХ АЛДАА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162800" cy="5181600"/>
          </a:xfrm>
        </p:spPr>
        <p:txBody>
          <a:bodyPr>
            <a:normAutofit/>
          </a:bodyPr>
          <a:lstStyle/>
          <a:p>
            <a:pPr marL="341313" indent="-341313" algn="just">
              <a:buNone/>
            </a:pPr>
            <a:r>
              <a:rPr lang="mn-MN" b="1" dirty="0">
                <a:latin typeface="Times New Roman" pitchFamily="18" charset="0"/>
                <a:cs typeface="Times New Roman" pitchFamily="18" charset="0"/>
              </a:rPr>
              <a:t>Соёмбо тэмдэг 3 минутаас дээш байх</a:t>
            </a:r>
          </a:p>
          <a:p>
            <a:pPr marL="341313" indent="-341313" algn="just">
              <a:buNone/>
            </a:pPr>
            <a:endParaRPr lang="mn-MN" b="1" dirty="0">
              <a:latin typeface="Times New Roman" pitchFamily="18" charset="0"/>
              <a:cs typeface="Times New Roman" pitchFamily="18" charset="0"/>
            </a:endParaRPr>
          </a:p>
          <a:p>
            <a:pPr marL="798513" lvl="1" indent="-341313">
              <a:buNone/>
            </a:pPr>
            <a:r>
              <a:rPr lang="mn-MN" b="1" i="1" dirty="0">
                <a:latin typeface="Times New Roman" pitchFamily="18" charset="0"/>
                <a:cs typeface="Times New Roman" pitchFamily="18" charset="0"/>
              </a:rPr>
              <a:t>Шалтгаан: </a:t>
            </a:r>
            <a:r>
              <a:rPr lang="mn-MN" i="1" dirty="0">
                <a:latin typeface="Times New Roman" pitchFamily="18" charset="0"/>
                <a:cs typeface="Times New Roman" pitchFamily="18" charset="0"/>
              </a:rPr>
              <a:t>Тээвэрлэлтийн явцад санах ойн картууд үүрнээсээ суларсан байх магадлалтай</a:t>
            </a:r>
          </a:p>
          <a:p>
            <a:pPr marL="1198563" lvl="2" indent="-341313" algn="just">
              <a:buNone/>
            </a:pPr>
            <a:endParaRPr lang="mn-MN" sz="2400" dirty="0">
              <a:latin typeface="Times New Roman" pitchFamily="18" charset="0"/>
              <a:cs typeface="Times New Roman" pitchFamily="18" charset="0"/>
            </a:endParaRPr>
          </a:p>
          <a:p>
            <a:pPr marL="511175" lvl="1" indent="-53975" algn="just">
              <a:buNone/>
            </a:pPr>
            <a:r>
              <a:rPr lang="mn-M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Шийдвэрлэх: </a:t>
            </a:r>
          </a:p>
          <a:p>
            <a:pPr marL="911225" lvl="2" indent="-53975" algn="just">
              <a:lnSpc>
                <a:spcPct val="100000"/>
              </a:lnSpc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mn-MN" sz="2400" dirty="0" err="1">
                <a:latin typeface="Times New Roman" pitchFamily="18" charset="0"/>
                <a:cs typeface="Times New Roman" pitchFamily="18" charset="0"/>
              </a:rPr>
              <a:t>СТТ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-ийг унтраах</a:t>
            </a:r>
          </a:p>
          <a:p>
            <a:pPr marL="911225" lvl="2" indent="-53975" algn="just">
              <a:lnSpc>
                <a:spcPct val="100000"/>
              </a:lnSpc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 Санах ойн үүрний лацуудыг хөндөж, </a:t>
            </a:r>
          </a:p>
          <a:p>
            <a:pPr marL="857250" lvl="2" indent="0" algn="just">
              <a:lnSpc>
                <a:spcPct val="100000"/>
              </a:lnSpc>
              <a:buNone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   картуудыг сайтар түлхэж өгнө. </a:t>
            </a:r>
          </a:p>
          <a:p>
            <a:pPr marL="911225" lvl="2" indent="-53975" algn="just">
              <a:lnSpc>
                <a:spcPct val="100000"/>
              </a:lnSpc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mn-MN" sz="2400" dirty="0" err="1">
                <a:latin typeface="Times New Roman" pitchFamily="18" charset="0"/>
                <a:cs typeface="Times New Roman" pitchFamily="18" charset="0"/>
              </a:rPr>
              <a:t>СТТ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-ийг асаана.</a:t>
            </a:r>
          </a:p>
          <a:p>
            <a:pPr marL="911225" lvl="2" indent="-53975" algn="just">
              <a:lnSpc>
                <a:spcPct val="100000"/>
              </a:lnSpc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 Лацдах шаардлагатай.</a:t>
            </a:r>
            <a:endParaRPr lang="mn-MN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3975" indent="-53975" algn="just">
              <a:buNone/>
            </a:pPr>
            <a:endParaRPr lang="mn-MN" sz="3600" dirty="0"/>
          </a:p>
          <a:p>
            <a:pPr marL="53975" indent="-53975" algn="just">
              <a:buNone/>
            </a:pPr>
            <a:endParaRPr lang="mn-MN" sz="3600" dirty="0"/>
          </a:p>
          <a:p>
            <a:pPr>
              <a:buNone/>
            </a:pPr>
            <a:endParaRPr lang="mn-MN" sz="3600" dirty="0"/>
          </a:p>
          <a:p>
            <a:pPr>
              <a:buFontTx/>
              <a:buChar char="-"/>
            </a:pP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7010400" y="5257800"/>
            <a:ext cx="5092700" cy="1200329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mn-MN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СЕХ-ны Мэдээллийн технологийн төвд болон МТ-ийн багт мэдэгдэн, зөвшөөрөл авах шаардлагатай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4563" y="1219200"/>
            <a:ext cx="2732274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143000"/>
            <a:ext cx="4267200" cy="5410200"/>
          </a:xfrm>
        </p:spPr>
        <p:txBody>
          <a:bodyPr>
            <a:normAutofit/>
          </a:bodyPr>
          <a:lstStyle/>
          <a:p>
            <a:pPr marL="53975" indent="-53975" algn="just">
              <a:buNone/>
            </a:pPr>
            <a:r>
              <a:rPr lang="mn-MN" dirty="0"/>
              <a:t> </a:t>
            </a:r>
          </a:p>
          <a:p>
            <a:pPr marL="53975" indent="-53975" algn="just">
              <a:buNone/>
            </a:pPr>
            <a:endParaRPr lang="mn-MN" dirty="0"/>
          </a:p>
          <a:p>
            <a:pPr>
              <a:buNone/>
            </a:pPr>
            <a:endParaRPr lang="mn-MN" dirty="0"/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6" name="Picture 5" descr="F:\DCIM\100NCD50\DSC_0183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025099"/>
            <a:ext cx="3657600" cy="4613702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44500" y="867200"/>
            <a:ext cx="57150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3975" indent="-53975" algn="just"/>
            <a:r>
              <a:rPr lang="mn-MN" sz="2800" b="1" i="1" dirty="0">
                <a:latin typeface="Times New Roman" pitchFamily="18" charset="0"/>
                <a:cs typeface="Times New Roman" pitchFamily="18" charset="0"/>
              </a:rPr>
              <a:t>Тээвэрлэлтийн явцад санах ойн </a:t>
            </a:r>
            <a:r>
              <a:rPr lang="mn-M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картууд үүрнээсээ суларсан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975" indent="-53975" algn="just"/>
            <a:endParaRPr lang="mn-MN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48928" y="1927059"/>
            <a:ext cx="6075872" cy="37117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mn-MN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Шийдвэрлэх: </a:t>
            </a:r>
            <a:endParaRPr lang="en-US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 Хэрэв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IGNORE</a:t>
            </a:r>
            <a:r>
              <a:rPr lang="mn-MN" sz="2600" b="1" dirty="0"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shutdown</a:t>
            </a:r>
            <a:r>
              <a:rPr lang="mn-MN" sz="2600" b="1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сонголт байвал сонголтыг дарж үргэлжлүүлэх</a:t>
            </a:r>
          </a:p>
          <a:p>
            <a:pPr lvl="0"/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 СТТ-ийг унтраах</a:t>
            </a:r>
          </a:p>
          <a:p>
            <a:pPr lvl="0">
              <a:buFont typeface="Arial" pitchFamily="34" charset="0"/>
              <a:buChar char="•"/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“Administrator” </a:t>
            </a: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үүрний лацыг хөндөж, картыг сайтар түлхэж өгнө.</a:t>
            </a:r>
          </a:p>
          <a:p>
            <a:pPr lvl="0">
              <a:buFont typeface="Arial" pitchFamily="34" charset="0"/>
              <a:buChar char="•"/>
            </a:pPr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sz="2600" dirty="0" err="1">
                <a:latin typeface="Times New Roman" pitchFamily="18" charset="0"/>
                <a:cs typeface="Times New Roman" pitchFamily="18" charset="0"/>
              </a:rPr>
              <a:t>СТТ</a:t>
            </a: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-ийг асаана.</a:t>
            </a:r>
          </a:p>
          <a:p>
            <a:pPr lvl="0">
              <a:buFont typeface="Arial" pitchFamily="34" charset="0"/>
              <a:buChar char="•"/>
            </a:pP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Лацдах шаардлагатай.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341313" indent="-341313" algn="just"/>
            <a:endParaRPr lang="mn-MN" sz="3500" dirty="0"/>
          </a:p>
        </p:txBody>
      </p:sp>
      <p:sp>
        <p:nvSpPr>
          <p:cNvPr id="9" name="Rectangle 8"/>
          <p:cNvSpPr/>
          <p:nvPr/>
        </p:nvSpPr>
        <p:spPr>
          <a:xfrm>
            <a:off x="533400" y="5749500"/>
            <a:ext cx="10820400" cy="830997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mn-MN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СЕХ-ны Мэдээллийн технологийн төвд болон МТ-ийн багт мэдэгдэн, зөвшөөрөл авах шаардлагатай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3170A94-8518-42A9-84A7-4B14FAE1F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228600"/>
            <a:ext cx="12941300" cy="6858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mn-M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САНАЛ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ТООЛОХ ТӨХӨӨРӨМЖ  АСАХ ҮЕД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ГАРАХ АЛДАА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114300"/>
            <a:ext cx="10753732" cy="1143000"/>
          </a:xfrm>
        </p:spPr>
        <p:txBody>
          <a:bodyPr>
            <a:normAutofit/>
          </a:bodyPr>
          <a:lstStyle/>
          <a:p>
            <a:r>
              <a:rPr lang="mn-M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ХУРААЛТЫН ҮЙЛ ЯВЦЫН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ДАРААЛАЛ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485901"/>
            <a:ext cx="8382000" cy="525779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07:00 цагаас өмнө саналын хайрцаг, Санал тоолох төхөөрөмжийг   иж бүрдлийн хамт угсарч бэлдсэн байна.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Саналын хайрцгийг хэсгийн хорооны бүрэлдэхүүн болон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ажиглагч нарт хоосон эсэхийг шалгуулна.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  Санал тоолох төхөөрөмжийн огноог шалгана.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Санал хураалтыг 07:00 цагт </a:t>
            </a:r>
            <a:r>
              <a:rPr lang="mn-MN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/Улаанбаатарын цагаар/ 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нээнэ.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Тэг тайлан хэвлэнэ.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Зөөврийн саналын хайрцгийн саналын хуудсыг уншуулна.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Бүртгэлийн хуудас авсан сонгогчид санал өгч дууссаны дараа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санал хураалтыг хаана.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Санал хураалтын үр дүнгийн тайланг хэвлэж өгнө.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Санал хураалтын дүнг дамжуулна.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Саналын хуудасны зурган мэдээллийг хуулбарлан өгнө.</a:t>
            </a:r>
            <a:endParaRPr lang="en-C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mn-M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8874771-2021-4E4C-BF7B-B5F1F11C5141}"/>
              </a:ext>
            </a:extLst>
          </p:cNvPr>
          <p:cNvCxnSpPr>
            <a:cxnSpLocks/>
          </p:cNvCxnSpPr>
          <p:nvPr/>
        </p:nvCxnSpPr>
        <p:spPr>
          <a:xfrm>
            <a:off x="3935760" y="990600"/>
            <a:ext cx="6814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1B2FB8E-FCB7-424E-AE8A-B470C28887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52592"/>
          <a:stretch/>
        </p:blipFill>
        <p:spPr>
          <a:xfrm>
            <a:off x="-533400" y="-25400"/>
            <a:ext cx="39624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41972"/>
            <a:ext cx="6324600" cy="558742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mn-M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Нууц код хийж болохгүй байх 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mn-MN" dirty="0">
                <a:latin typeface="Times New Roman" pitchFamily="18" charset="0"/>
                <a:cs typeface="Times New Roman" pitchFamily="18" charset="0"/>
              </a:rPr>
              <a:t>Дэлгэц дээр дарахад ямар нэгэн </a:t>
            </a:r>
            <a:r>
              <a:rPr lang="mn-MN">
                <a:latin typeface="Times New Roman" pitchFamily="18" charset="0"/>
                <a:cs typeface="Times New Roman" pitchFamily="18" charset="0"/>
              </a:rPr>
              <a:t>хариу үзүүлэхгүй байх, </a:t>
            </a:r>
            <a:r>
              <a:rPr lang="mn-MN" dirty="0">
                <a:latin typeface="Times New Roman" pitchFamily="18" charset="0"/>
                <a:cs typeface="Times New Roman" pitchFamily="18" charset="0"/>
              </a:rPr>
              <a:t>нэг товчлуур дарахад давхар буруу товч дарагдах </a:t>
            </a:r>
            <a:r>
              <a:rPr lang="mn-MN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/Мэдрэгч гадаргуун тохиргоо/</a:t>
            </a:r>
          </a:p>
          <a:p>
            <a:pPr marL="514350" indent="-514350">
              <a:lnSpc>
                <a:spcPct val="120000"/>
              </a:lnSpc>
              <a:buFont typeface="Arial" panose="020B0604020202020204" pitchFamily="34" charset="0"/>
              <a:buAutoNum type="arabicPeriod"/>
            </a:pPr>
            <a:r>
              <a:rPr lang="mn-MN" dirty="0">
                <a:latin typeface="Times New Roman" pitchFamily="18" charset="0"/>
                <a:cs typeface="Times New Roman" pitchFamily="18" charset="0"/>
              </a:rPr>
              <a:t>Дэлгэц хэтэрхий бүдэг байх </a:t>
            </a:r>
            <a:r>
              <a:rPr lang="mn-MN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/Ялгарлын тохиргоо/</a:t>
            </a:r>
          </a:p>
          <a:p>
            <a:pPr marL="0" indent="0">
              <a:lnSpc>
                <a:spcPct val="120000"/>
              </a:lnSpc>
              <a:buNone/>
            </a:pPr>
            <a:endParaRPr lang="mn-MN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20000"/>
              </a:lnSpc>
              <a:buAutoNum type="arabicPeriod"/>
            </a:pPr>
            <a:endParaRPr lang="mn-MN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20000"/>
              </a:lnSpc>
              <a:buAutoNum type="arabicPeriod"/>
            </a:pPr>
            <a:endParaRPr lang="mn-MN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20000"/>
              </a:lnSpc>
              <a:buAutoNum type="arabicPeriod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719741D9-F996-441E-A85C-8EF58C5B65BF}"/>
              </a:ext>
            </a:extLst>
          </p:cNvPr>
          <p:cNvSpPr txBox="1">
            <a:spLocks/>
          </p:cNvSpPr>
          <p:nvPr/>
        </p:nvSpPr>
        <p:spPr>
          <a:xfrm>
            <a:off x="-65314" y="299710"/>
            <a:ext cx="12268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САНАЛ ТООЛОХ ТӨХӨӨРӨМЖ АСАХ ҮЕД ГАРАХ АЛДАА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42D300-AB43-4213-967F-1CFC8F16D4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r="6666"/>
          <a:stretch/>
        </p:blipFill>
        <p:spPr>
          <a:xfrm rot="5400000">
            <a:off x="6875871" y="1206786"/>
            <a:ext cx="5345430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10134600" cy="19812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mn-M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Мэдрэгч гадаргуун тохиргоо хийх</a:t>
            </a:r>
          </a:p>
          <a:p>
            <a:pPr marL="514350" indent="-514350"/>
            <a:r>
              <a:rPr lang="mn-MN" sz="2800" dirty="0">
                <a:latin typeface="Times New Roman" pitchFamily="18" charset="0"/>
                <a:cs typeface="Times New Roman" pitchFamily="18" charset="0"/>
              </a:rPr>
              <a:t>СТТөхөөрөмжийг унтраана.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657600" y="3505200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2286000"/>
            <a:ext cx="207507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 l="6566" r="4794" b="6667"/>
          <a:stretch>
            <a:fillRect/>
          </a:stretch>
        </p:blipFill>
        <p:spPr bwMode="auto">
          <a:xfrm>
            <a:off x="1600200" y="3048000"/>
            <a:ext cx="2057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ight Arrow 8"/>
          <p:cNvSpPr/>
          <p:nvPr/>
        </p:nvSpPr>
        <p:spPr>
          <a:xfrm>
            <a:off x="6096000" y="3505200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9067800" y="3543300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00200" y="47244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Cast, Return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товчийг зэрэг дараастай СТТ-ийг асаана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2400" y="5105401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Тодорхойгүй бужигнасан дэлгэц гарна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59611" y="5401848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Байнд нарийн үзүүртэй /металл биш/ зүйлээр дарж тохируулна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F73C484A-AFDF-4F02-A532-E29A46713169}"/>
              </a:ext>
            </a:extLst>
          </p:cNvPr>
          <p:cNvSpPr txBox="1">
            <a:spLocks/>
          </p:cNvSpPr>
          <p:nvPr/>
        </p:nvSpPr>
        <p:spPr>
          <a:xfrm>
            <a:off x="-65314" y="299710"/>
            <a:ext cx="12268200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САНАЛ ТООЛОХ ТӨХӨӨРӨМЖ АСАХ ҮЕД ГАРАХ АЛДАА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012DB3-52D7-4AF2-BE87-D3EF64FB5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812544"/>
            <a:ext cx="2725811" cy="3842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FA7CBB-4CA1-4E98-A287-6607E96620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119" y="1821615"/>
            <a:ext cx="2725811" cy="384251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CC502DA-E47F-499C-A446-F51033C80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12268200" cy="4572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mn-M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САНАЛ  ХУРААЛТЫГ  НЭЭЖ,  ХААХАД  ГАРАХ АЛДАА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44459"/>
            <a:ext cx="4343400" cy="898505"/>
          </a:xfrm>
        </p:spPr>
        <p:txBody>
          <a:bodyPr>
            <a:noAutofit/>
          </a:bodyPr>
          <a:lstStyle/>
          <a:p>
            <a:pPr marL="341313" indent="-341313">
              <a:buNone/>
            </a:pPr>
            <a:r>
              <a:rPr lang="mn-MN" sz="2400" b="1" i="1" dirty="0">
                <a:latin typeface="Times New Roman" pitchFamily="18" charset="0"/>
                <a:cs typeface="Times New Roman" pitchFamily="18" charset="0"/>
              </a:rPr>
              <a:t>Соронзон түлхүүрийн алдаа</a:t>
            </a:r>
          </a:p>
          <a:p>
            <a:pPr marL="341313" indent="-341313">
              <a:buNone/>
            </a:pPr>
            <a:r>
              <a:rPr lang="mn-MN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Error reading security key”</a:t>
            </a:r>
            <a:r>
              <a:rPr lang="mn-MN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2550" t="3774" b="1887"/>
          <a:stretch>
            <a:fillRect/>
          </a:stretch>
        </p:blipFill>
        <p:spPr bwMode="auto">
          <a:xfrm>
            <a:off x="811706" y="2307959"/>
            <a:ext cx="1815257" cy="2375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68776" y="5427583"/>
            <a:ext cx="11118424" cy="1200329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mn-MN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Соронзон түлхүүр нь зөвхөн тухайн СТТ-д ашиглах боломжтой байдаг учир хаяж гээгдүүлэхээс болгоомжлох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!!!</a:t>
            </a:r>
            <a:endParaRPr lang="mn-MN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mn-MN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Үнэмлэхний</a:t>
            </a:r>
            <a:r>
              <a:rPr lang="mn-MN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зүүлтэд хамтад нь зүүх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!!!</a:t>
            </a:r>
            <a:r>
              <a:rPr lang="mn-MN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86600" y="898739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mn-MN" sz="2400" b="1" i="1" dirty="0">
                <a:latin typeface="Times New Roman" pitchFamily="18" charset="0"/>
                <a:cs typeface="Times New Roman" pitchFamily="18" charset="0"/>
              </a:rPr>
              <a:t>Соронзон түлхүүрийн алдаа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mn-MN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Incorrect Security Key</a:t>
            </a:r>
            <a:r>
              <a:rPr lang="en-US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mn-MN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134100" y="2202705"/>
            <a:ext cx="5849612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1313" indent="-341313" algn="just"/>
            <a:r>
              <a:rPr lang="mn-M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Шалтгаан: 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Буруу түлхүүр дарагдсан </a:t>
            </a:r>
          </a:p>
          <a:p>
            <a:pPr marL="341313" indent="-341313" algn="just"/>
            <a:r>
              <a:rPr lang="mn-M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Шийдвэрлэх:</a:t>
            </a:r>
          </a:p>
          <a:p>
            <a:pPr marL="341313" indent="-341313" algn="just">
              <a:buFont typeface="Arial" pitchFamily="34" charset="0"/>
              <a:buChar char="•"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Хэрэв 2 СТТ-тэй бол соронзон түлхүүрийг хооронд нь солисон эсэхээ нягтлах</a:t>
            </a:r>
          </a:p>
          <a:p>
            <a:pPr marL="341313" indent="-341313">
              <a:buFont typeface="Arial" pitchFamily="34" charset="0"/>
              <a:buChar char="•"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СЕХ-ны Мэдээллийн технологийн төвд болон МТ-ийн багт мэдэгдэх</a:t>
            </a:r>
          </a:p>
          <a:p>
            <a:pPr marL="341313" indent="-341313" algn="just">
              <a:buFont typeface="Arial" pitchFamily="34" charset="0"/>
              <a:buChar char="•"/>
            </a:pPr>
            <a:endParaRPr lang="mn-MN" sz="2400" dirty="0">
              <a:latin typeface="Times New Roman" pitchFamily="18" charset="0"/>
              <a:cs typeface="Times New Roman" pitchFamily="18" charset="0"/>
            </a:endParaRPr>
          </a:p>
          <a:p>
            <a:pPr marL="341313" indent="-341313" algn="just">
              <a:buFont typeface="Arial" pitchFamily="34" charset="0"/>
              <a:buChar char="•"/>
            </a:pPr>
            <a:endParaRPr lang="mn-MN" sz="2400" dirty="0">
              <a:latin typeface="Times New Roman" pitchFamily="18" charset="0"/>
              <a:cs typeface="Times New Roman" pitchFamily="18" charset="0"/>
            </a:endParaRPr>
          </a:p>
          <a:p>
            <a:pPr marL="341313" indent="-341313" algn="just"/>
            <a:endParaRPr lang="mn-MN" sz="2400" dirty="0">
              <a:latin typeface="Times New Roman" pitchFamily="18" charset="0"/>
              <a:cs typeface="Times New Roman" pitchFamily="18" charset="0"/>
            </a:endParaRPr>
          </a:p>
          <a:p>
            <a:pPr marL="341313" indent="-341313" algn="just"/>
            <a:endParaRPr lang="mn-M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4793838"/>
            <a:ext cx="5617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sz="1400" b="1" i="1" dirty="0">
                <a:latin typeface="Times New Roman" pitchFamily="18" charset="0"/>
                <a:cs typeface="Times New Roman" pitchFamily="18" charset="0"/>
              </a:rPr>
              <a:t>Соронзон түлхүүрийн их бие хэсэгт хурууны өндгөө байрлуулан хамгаалалтын түлхүүр унших ховилд жигд хүчээр дарна.</a:t>
            </a:r>
            <a:endParaRPr lang="en-US" sz="1400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78B834-7708-49DD-B9AE-D68CA7D219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7778" r="35185" b="36318"/>
          <a:stretch/>
        </p:blipFill>
        <p:spPr>
          <a:xfrm>
            <a:off x="2941928" y="2260257"/>
            <a:ext cx="2985857" cy="242305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3524F9D-8E01-4B3A-AE4A-C57467B82704}"/>
              </a:ext>
            </a:extLst>
          </p:cNvPr>
          <p:cNvCxnSpPr/>
          <p:nvPr/>
        </p:nvCxnSpPr>
        <p:spPr>
          <a:xfrm>
            <a:off x="1752600" y="1004764"/>
            <a:ext cx="0" cy="838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090E5FB-08C6-4F8F-9391-92D5B06B0D6C}"/>
              </a:ext>
            </a:extLst>
          </p:cNvPr>
          <p:cNvCxnSpPr/>
          <p:nvPr/>
        </p:nvCxnSpPr>
        <p:spPr>
          <a:xfrm>
            <a:off x="7086600" y="974611"/>
            <a:ext cx="0" cy="838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6F24B539-C166-4EA4-BC45-065875F791E3}"/>
              </a:ext>
            </a:extLst>
          </p:cNvPr>
          <p:cNvSpPr txBox="1">
            <a:spLocks/>
          </p:cNvSpPr>
          <p:nvPr/>
        </p:nvSpPr>
        <p:spPr>
          <a:xfrm>
            <a:off x="1159933" y="988481"/>
            <a:ext cx="465663" cy="898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Font typeface="Arial" panose="020B0604020202020204" pitchFamily="34" charset="0"/>
              <a:buNone/>
            </a:pPr>
            <a:r>
              <a:rPr lang="mn-MN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166072FD-0C19-4777-8F88-0D9ECF041EC6}"/>
              </a:ext>
            </a:extLst>
          </p:cNvPr>
          <p:cNvSpPr txBox="1">
            <a:spLocks/>
          </p:cNvSpPr>
          <p:nvPr/>
        </p:nvSpPr>
        <p:spPr>
          <a:xfrm>
            <a:off x="6493932" y="1020986"/>
            <a:ext cx="465663" cy="898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Font typeface="Arial" panose="020B0604020202020204" pitchFamily="34" charset="0"/>
              <a:buNone/>
            </a:pPr>
            <a:r>
              <a:rPr lang="mn-MN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B56CCC2-752F-4F30-A9B8-7D130C619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8" y="1409700"/>
            <a:ext cx="3779528" cy="53279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3657600"/>
            <a:ext cx="2209800" cy="26289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mn-MN" sz="2600" b="1" dirty="0">
                <a:latin typeface="Times New Roman" pitchFamily="18" charset="0"/>
                <a:cs typeface="Times New Roman" pitchFamily="18" charset="0"/>
              </a:rPr>
              <a:t>Он, Сар,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mn-MN" sz="2600" b="1" dirty="0">
                <a:latin typeface="Times New Roman" pitchFamily="18" charset="0"/>
                <a:cs typeface="Times New Roman" pitchFamily="18" charset="0"/>
              </a:rPr>
              <a:t>Өдөр, Цаг,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mn-MN" sz="2600" b="1" dirty="0">
                <a:latin typeface="Times New Roman" pitchFamily="18" charset="0"/>
                <a:cs typeface="Times New Roman" pitchFamily="18" charset="0"/>
              </a:rPr>
              <a:t>Минут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Дарааллаар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тохируулах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229600" y="4443186"/>
            <a:ext cx="4572000" cy="150041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mn-MN" sz="2600" b="1" dirty="0">
                <a:latin typeface="Times New Roman" pitchFamily="18" charset="0"/>
                <a:cs typeface="Times New Roman" pitchFamily="18" charset="0"/>
              </a:rPr>
              <a:t>+++ </a:t>
            </a: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Нэгээр нэмнэ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mn-MN" sz="2600" b="1" dirty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Нэгээр хасна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mn-MN" sz="2600" b="1" dirty="0">
                <a:latin typeface="Times New Roman" pitchFamily="18" charset="0"/>
                <a:cs typeface="Times New Roman" pitchFamily="18" charset="0"/>
              </a:rPr>
              <a:t>              Дууссан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4807" y="1066800"/>
            <a:ext cx="8991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mn-M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Огноо тааруулах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F72837-D71D-443F-9F47-D5DED7E04A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62" y="1371600"/>
            <a:ext cx="3779528" cy="53279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2007D45-02BB-44C0-A461-1127E302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0"/>
            <a:ext cx="12268200" cy="4572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mn-M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САНАЛ  ХУРААЛТЫГ  НЭЭЖ  ХААХАД  ГАРАХ АЛДАА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AFE52668-A479-4F2C-A5D0-8BC10EC8F964}"/>
              </a:ext>
            </a:extLst>
          </p:cNvPr>
          <p:cNvSpPr/>
          <p:nvPr/>
        </p:nvSpPr>
        <p:spPr>
          <a:xfrm>
            <a:off x="762000" y="5105400"/>
            <a:ext cx="1077852" cy="6858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C73FE9-0783-442B-9B3E-CD7E3B32DC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86" y="428381"/>
            <a:ext cx="4236728" cy="5972419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76200" y="1066801"/>
            <a:ext cx="7543800" cy="426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mn-MN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Хэрэв дүн тэглэгдээгүй байвал: </a:t>
            </a:r>
          </a:p>
          <a:p>
            <a:pPr marL="511175" lvl="1" indent="-539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mn-M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mn-MN" sz="2800" b="1" dirty="0">
                <a:latin typeface="Times New Roman" pitchFamily="18" charset="0"/>
                <a:cs typeface="Times New Roman" pitchFamily="18" charset="0"/>
              </a:rPr>
              <a:t>Санал Хураалт Нээ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mn-MN" sz="2800" dirty="0">
                <a:latin typeface="Times New Roman" pitchFamily="18" charset="0"/>
                <a:cs typeface="Times New Roman" pitchFamily="18" charset="0"/>
              </a:rPr>
              <a:t> сонголтын оронд </a:t>
            </a:r>
            <a:r>
              <a:rPr lang="mn-MN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mn-M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Дахин нээх</a:t>
            </a:r>
            <a:r>
              <a:rPr lang="mn-MN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mn-MN" sz="2800" dirty="0">
                <a:latin typeface="Times New Roman" pitchFamily="18" charset="0"/>
                <a:cs typeface="Times New Roman" pitchFamily="18" charset="0"/>
              </a:rPr>
              <a:t>сонголт гарч ирнэ</a:t>
            </a:r>
          </a:p>
          <a:p>
            <a:pPr lvl="1">
              <a:spcBef>
                <a:spcPct val="20000"/>
              </a:spcBef>
              <a:defRPr/>
            </a:pPr>
            <a:r>
              <a:rPr lang="mn-MN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1175" lvl="1" indent="-53975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mn-MN" sz="2800" dirty="0">
                <a:latin typeface="Times New Roman" pitchFamily="18" charset="0"/>
                <a:cs typeface="Times New Roman" pitchFamily="18" charset="0"/>
              </a:rPr>
              <a:t> Төлөвийн тайлан хэвлэхэд ТЭГ БИШ байна</a:t>
            </a:r>
          </a:p>
          <a:p>
            <a:pPr marL="511175" lvl="1" indent="-5397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mn-MN" sz="2800" dirty="0">
              <a:latin typeface="Times New Roman" pitchFamily="18" charset="0"/>
              <a:cs typeface="Times New Roman" pitchFamily="18" charset="0"/>
            </a:endParaRPr>
          </a:p>
          <a:p>
            <a:pPr marL="511175" lvl="1" indent="-53975">
              <a:spcBef>
                <a:spcPct val="20000"/>
              </a:spcBef>
              <a:buFont typeface="Arial" pitchFamily="34" charset="0"/>
              <a:buChar char="•"/>
            </a:pPr>
            <a:r>
              <a:rPr lang="mn-MN" sz="2800" dirty="0">
                <a:latin typeface="Times New Roman" pitchFamily="18" charset="0"/>
                <a:cs typeface="Times New Roman" pitchFamily="18" charset="0"/>
              </a:rPr>
              <a:t> Дэлгэцийн доод талын уншуулсан саналын тоо ТЭГ БИШ байна</a:t>
            </a:r>
          </a:p>
          <a:p>
            <a:pPr marL="53975" indent="-5397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mn-MN" sz="2800" dirty="0">
              <a:latin typeface="Times New Roman" pitchFamily="18" charset="0"/>
              <a:cs typeface="Times New Roman" pitchFamily="18" charset="0"/>
            </a:endParaRPr>
          </a:p>
          <a:p>
            <a:pPr marL="53975" indent="-5397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mn-MN" sz="2800" dirty="0">
              <a:latin typeface="Times New Roman" pitchFamily="18" charset="0"/>
              <a:cs typeface="Times New Roman" pitchFamily="18" charset="0"/>
            </a:endParaRPr>
          </a:p>
          <a:p>
            <a:pPr marL="53975" indent="-5397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mn-MN" sz="2800" dirty="0">
              <a:latin typeface="Times New Roman" pitchFamily="18" charset="0"/>
              <a:cs typeface="Times New Roman" pitchFamily="18" charset="0"/>
            </a:endParaRPr>
          </a:p>
          <a:p>
            <a:pPr marL="53975" indent="-53975">
              <a:spcBef>
                <a:spcPct val="20000"/>
              </a:spcBef>
              <a:defRPr/>
            </a:pPr>
            <a:endParaRPr lang="mn-MN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AutoNum type="arabicPeriod"/>
              <a:defRPr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600" y="5791200"/>
            <a:ext cx="10820400" cy="830997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Өгөгдөл дамжуулах туршилтын өдрийн зааврын дагуу Тэглээд, үйл ажиллагааг үргэлжлүүлэх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6B06D9F-4BAB-4D84-ADC0-F69F6AF15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12268200" cy="4572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mn-M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САНАЛ  ХУРААЛТЫГ  НЭЭХЭД  ГАРАХ АЛДАА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990600"/>
            <a:ext cx="11582400" cy="2133600"/>
          </a:xfrm>
        </p:spPr>
        <p:txBody>
          <a:bodyPr/>
          <a:lstStyle/>
          <a:p>
            <a:r>
              <a:rPr lang="mn-MN" dirty="0">
                <a:latin typeface="Times New Roman" pitchFamily="18" charset="0"/>
                <a:cs typeface="Times New Roman" pitchFamily="18" charset="0"/>
              </a:rPr>
              <a:t>Тэг тайлан -  </a:t>
            </a:r>
            <a:r>
              <a:rPr lang="mn-MN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Санал хураалт нээхэд</a:t>
            </a:r>
            <a:endParaRPr lang="en-US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mn-MN" dirty="0">
                <a:latin typeface="Times New Roman" pitchFamily="18" charset="0"/>
                <a:cs typeface="Times New Roman" pitchFamily="18" charset="0"/>
              </a:rPr>
              <a:t>Төлөвийн тайлан – </a:t>
            </a:r>
            <a:r>
              <a:rPr lang="mn-MN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Санал хураалтын явцад</a:t>
            </a:r>
          </a:p>
          <a:p>
            <a:r>
              <a:rPr lang="mn-MN" dirty="0">
                <a:latin typeface="Times New Roman" pitchFamily="18" charset="0"/>
                <a:cs typeface="Times New Roman" pitchFamily="18" charset="0"/>
              </a:rPr>
              <a:t>Санал хураалтын хаалтын тайлан – </a:t>
            </a:r>
            <a:r>
              <a:rPr lang="mn-MN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Санал хураалтын үр дүн</a:t>
            </a:r>
          </a:p>
          <a:p>
            <a:r>
              <a:rPr lang="mn-MN" dirty="0">
                <a:latin typeface="Times New Roman" pitchFamily="18" charset="0"/>
                <a:cs typeface="Times New Roman" pitchFamily="18" charset="0"/>
              </a:rPr>
              <a:t>Дүн дамжуулсан тайлан </a:t>
            </a:r>
            <a:r>
              <a:rPr lang="mn-MN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mn-MN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Өгөгдөл дамжуулсны дараа</a:t>
            </a:r>
            <a:endParaRPr lang="en-US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98EB4D6-C65D-415B-948D-80D19EBA4E82}"/>
              </a:ext>
            </a:extLst>
          </p:cNvPr>
          <p:cNvSpPr txBox="1">
            <a:spLocks/>
          </p:cNvSpPr>
          <p:nvPr/>
        </p:nvSpPr>
        <p:spPr>
          <a:xfrm>
            <a:off x="-38100" y="381000"/>
            <a:ext cx="12268200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mn-MN" sz="2800" b="1" dirty="0">
                <a:latin typeface="Times New Roman" pitchFamily="18" charset="0"/>
                <a:cs typeface="Times New Roman" pitchFamily="18" charset="0"/>
              </a:rPr>
              <a:t>ТАЙЛАН</a:t>
            </a:r>
            <a:endParaRPr lang="en-US" sz="28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63F44C9-45E0-496B-AAE4-4DDE93CACC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17" b="13744"/>
          <a:stretch/>
        </p:blipFill>
        <p:spPr>
          <a:xfrm>
            <a:off x="0" y="3124201"/>
            <a:ext cx="12250057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00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35E57D-C73A-4DBA-AB1D-9D2910806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7" r="6296"/>
          <a:stretch/>
        </p:blipFill>
        <p:spPr>
          <a:xfrm>
            <a:off x="8401050" y="0"/>
            <a:ext cx="3810000" cy="6858000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1752600" y="1535116"/>
            <a:ext cx="7315200" cy="5094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endParaRPr lang="mn-MN" sz="2800" dirty="0">
              <a:latin typeface="Times New Roman" pitchFamily="18" charset="0"/>
              <a:cs typeface="Times New Roman" pitchFamily="18" charset="0"/>
            </a:endParaRPr>
          </a:p>
          <a:p>
            <a:pPr marL="53975" indent="-5397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mn-MN" sz="2800" dirty="0">
              <a:latin typeface="Times New Roman" pitchFamily="18" charset="0"/>
              <a:cs typeface="Times New Roman" pitchFamily="18" charset="0"/>
            </a:endParaRPr>
          </a:p>
          <a:p>
            <a:pPr marL="53975" indent="-53975">
              <a:spcBef>
                <a:spcPct val="20000"/>
              </a:spcBef>
              <a:defRPr/>
            </a:pPr>
            <a:endParaRPr lang="mn-MN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AutoNum type="arabicPeriod"/>
              <a:defRPr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637376298"/>
              </p:ext>
            </p:extLst>
          </p:nvPr>
        </p:nvGraphicFramePr>
        <p:xfrm>
          <a:off x="-19050" y="1306516"/>
          <a:ext cx="8096250" cy="5080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xmlns="" id="{CF38FF3F-EC4F-44A8-AFB5-AFD5C41EFB5F}"/>
              </a:ext>
            </a:extLst>
          </p:cNvPr>
          <p:cNvSpPr txBox="1">
            <a:spLocks/>
          </p:cNvSpPr>
          <p:nvPr/>
        </p:nvSpPr>
        <p:spPr>
          <a:xfrm>
            <a:off x="-57150" y="286656"/>
            <a:ext cx="9277350" cy="5007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САНАЛ  ХУРААЛТЫН ЯВЦАД  ГАРАХ АСУУДАЛ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4B4C693-12AB-4002-BFB0-5AD42D5C5C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854216"/>
            <a:ext cx="1248344" cy="156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04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AFFE63E-8BBB-4613-B79A-2A896FC925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3"/>
          <a:stretch/>
        </p:blipFill>
        <p:spPr>
          <a:xfrm>
            <a:off x="7696200" y="0"/>
            <a:ext cx="4876800" cy="6858000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1752600" y="914400"/>
            <a:ext cx="8686800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3975" indent="-5397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mn-MN" sz="2800" dirty="0">
              <a:latin typeface="Times New Roman" pitchFamily="18" charset="0"/>
              <a:cs typeface="Times New Roman" pitchFamily="18" charset="0"/>
            </a:endParaRPr>
          </a:p>
          <a:p>
            <a:pPr marL="53975" indent="-5397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mn-MN" sz="2800" dirty="0">
              <a:latin typeface="Times New Roman" pitchFamily="18" charset="0"/>
              <a:cs typeface="Times New Roman" pitchFamily="18" charset="0"/>
            </a:endParaRPr>
          </a:p>
          <a:p>
            <a:pPr marL="53975" indent="-5397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mn-MN" sz="2800" dirty="0">
              <a:latin typeface="Times New Roman" pitchFamily="18" charset="0"/>
              <a:cs typeface="Times New Roman" pitchFamily="18" charset="0"/>
            </a:endParaRPr>
          </a:p>
          <a:p>
            <a:pPr marL="53975" indent="-53975">
              <a:spcBef>
                <a:spcPct val="20000"/>
              </a:spcBef>
              <a:defRPr/>
            </a:pPr>
            <a:endParaRPr lang="mn-MN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AutoNum type="arabicPeriod"/>
              <a:defRPr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132477207"/>
              </p:ext>
            </p:extLst>
          </p:nvPr>
        </p:nvGraphicFramePr>
        <p:xfrm>
          <a:off x="304800" y="2133600"/>
          <a:ext cx="6400800" cy="356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xmlns="" id="{0ADAE008-4687-444E-ACD3-9493B4D083C0}"/>
              </a:ext>
            </a:extLst>
          </p:cNvPr>
          <p:cNvSpPr txBox="1">
            <a:spLocks/>
          </p:cNvSpPr>
          <p:nvPr/>
        </p:nvSpPr>
        <p:spPr>
          <a:xfrm>
            <a:off x="3629" y="482600"/>
            <a:ext cx="8225971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САНАЛ  ХУРААЛТЫН ЯВЦАД  ГАРАХ АСУУДАЛ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D9C145-9A30-4ADC-A36E-31121CC62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12344400" cy="52863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mn-MN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САНАЛ ТООЛОХ ТӨХӨӨРӨМЖ САНАЛЫН ХУУДАС БУЦААХ ТОХИОЛДОЛ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FE3C1A-1A2E-45D0-A8CB-32AE0D55A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094994"/>
            <a:ext cx="11087100" cy="2848606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mn-MN" sz="32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Саналын хуудас уншуулах үед санал тоолох төхөөрөмж дараах алдаануудыг илрүүлнэ</a:t>
            </a:r>
            <a:endParaRPr lang="en-US" sz="3200" b="1" baseline="30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mn-M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Саналын хуудсан дахь тодорхой бус тэмдэглэгээ</a:t>
            </a:r>
          </a:p>
          <a:p>
            <a:pPr lvl="1">
              <a:lnSpc>
                <a:spcPct val="110000"/>
              </a:lnSpc>
            </a:pPr>
            <a:r>
              <a:rPr lang="mn-M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Мандатын тооноос илүү хийсэн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mn-M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тэмдэглэгээ</a:t>
            </a:r>
          </a:p>
          <a:p>
            <a:pPr lvl="1">
              <a:lnSpc>
                <a:spcPct val="110000"/>
              </a:lnSpc>
            </a:pPr>
            <a:r>
              <a:rPr lang="mn-M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Мандатын тооноос дутуу хийсэн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mn-M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тэмдэглэгээ</a:t>
            </a:r>
          </a:p>
          <a:p>
            <a:pPr lvl="1">
              <a:lnSpc>
                <a:spcPct val="110000"/>
              </a:lnSpc>
            </a:pPr>
            <a:r>
              <a:rPr lang="mn-M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Гэмтэлтэй саналын хуудас </a:t>
            </a:r>
          </a:p>
          <a:p>
            <a:pPr lvl="1">
              <a:lnSpc>
                <a:spcPct val="110000"/>
              </a:lnSpc>
            </a:pPr>
            <a:r>
              <a:rPr lang="mn-M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Өөр тойргийн болон өөр санал авах байрны саналын хуудас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mn-M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Батлагдсан загвараас өөр, шаардлага хангаагүй саналын хуудас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A07BEB8-B380-4A05-8B36-CFEF122449A7}"/>
              </a:ext>
            </a:extLst>
          </p:cNvPr>
          <p:cNvSpPr/>
          <p:nvPr/>
        </p:nvSpPr>
        <p:spPr>
          <a:xfrm>
            <a:off x="342900" y="1244766"/>
            <a:ext cx="11506200" cy="1871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mn-MN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Санал тоолох төхөөрөмж саналын хуудсыг уншихгүй байх хэд хэдэн тохиолдол байдаг. Тухайлбал саналын хуудас болон санал тэмдэглэгээ</a:t>
            </a:r>
            <a:r>
              <a:rPr lang="en-US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mn-MN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саналын хуудас санал тоолох төхөөрөмжийн тохиргооноос хамаардаг. </a:t>
            </a:r>
          </a:p>
          <a:p>
            <a:pPr marL="457200" indent="-457200" algn="just">
              <a:lnSpc>
                <a:spcPct val="11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mn-MN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Сонгуулийн тухай хуульд нийцүүлэн Санал тоолох төхөөрөмжийн программ хангамжийг тохируулдаг.    </a:t>
            </a:r>
            <a:endParaRPr lang="en-US" sz="32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F6CF7B0-040D-450B-ACFE-46AEC72F8276}"/>
              </a:ext>
            </a:extLst>
          </p:cNvPr>
          <p:cNvSpPr/>
          <p:nvPr/>
        </p:nvSpPr>
        <p:spPr>
          <a:xfrm>
            <a:off x="1371600" y="6096000"/>
            <a:ext cx="10820400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lvl="1"/>
            <a:r>
              <a:rPr lang="mn-MN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ДААМАЛ: Алдааны мэдээллийг оношлохдоо </a:t>
            </a:r>
            <a:r>
              <a:rPr lang="mn-MN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СТТ</a:t>
            </a:r>
            <a:r>
              <a:rPr lang="mn-MN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-ийн дэлгэцийн мэдээллийг харна.</a:t>
            </a:r>
          </a:p>
          <a:p>
            <a:pPr lvl="1"/>
            <a:r>
              <a:rPr lang="mn-MN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Сонгогчийн саналын хуудсыг харахыг хориглоно.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859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BD345A-4CE8-4B08-B426-649513C53C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1" b="56434"/>
          <a:stretch/>
        </p:blipFill>
        <p:spPr>
          <a:xfrm>
            <a:off x="-25400" y="1287330"/>
            <a:ext cx="4692426" cy="2459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9602" y="5913089"/>
            <a:ext cx="1040139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15888" lvl="1" indent="53975" algn="ctr"/>
            <a:r>
              <a:rPr lang="mn-MN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Сонгогчид саналаа гүйцэд тэмдэглэх боломжийг олгоно 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pic>
        <p:nvPicPr>
          <p:cNvPr id="18" name="Picture 17" descr="65656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729674"/>
            <a:ext cx="780396" cy="82534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490616" y="4177869"/>
            <a:ext cx="618893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mn-MN" sz="3200" b="1" i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Тодорхой бус </a:t>
            </a:r>
            <a:r>
              <a:rPr lang="mn-MN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тэмдэглэгээ</a:t>
            </a:r>
            <a:endParaRPr lang="en-US" sz="32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mn-MN" sz="32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mn-MN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Мандатын тооноос </a:t>
            </a:r>
            <a:r>
              <a:rPr lang="mn-MN" sz="3200" b="1" i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илүү</a:t>
            </a:r>
            <a:r>
              <a:rPr lang="mn-MN" sz="3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болон </a:t>
            </a:r>
            <a:r>
              <a:rPr lang="mn-MN" sz="3200" b="1" i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дутуу </a:t>
            </a:r>
            <a:r>
              <a:rPr lang="mn-MN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тэмдэглэгээ хийсэн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mn-MN" sz="32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00600" y="2713171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2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Сонгогч улаан дугуйг дүүргэн будна.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587B2FC-DBB0-4B1A-B4AC-B61DF9BE5581}"/>
              </a:ext>
            </a:extLst>
          </p:cNvPr>
          <p:cNvSpPr txBox="1">
            <a:spLocks/>
          </p:cNvSpPr>
          <p:nvPr/>
        </p:nvSpPr>
        <p:spPr>
          <a:xfrm>
            <a:off x="408175" y="898564"/>
            <a:ext cx="5425477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mn-MN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ТОДОРХОЙ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БУС ТЭМДЭГЛЭГЭЭ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D9AF8D-18C6-4A6B-8CAD-4BBE4E3630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8" t="4631" r="15185" b="7435"/>
          <a:stretch/>
        </p:blipFill>
        <p:spPr>
          <a:xfrm>
            <a:off x="8246338" y="1114693"/>
            <a:ext cx="3564662" cy="440796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220E426-FBAC-4859-818D-0493152D0441}"/>
              </a:ext>
            </a:extLst>
          </p:cNvPr>
          <p:cNvGrpSpPr/>
          <p:nvPr/>
        </p:nvGrpSpPr>
        <p:grpSpPr>
          <a:xfrm>
            <a:off x="381000" y="4096490"/>
            <a:ext cx="1952702" cy="1183864"/>
            <a:chOff x="3505200" y="1600200"/>
            <a:chExt cx="1896533" cy="114981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9D4DA2C1-3993-4F92-A9E3-B5F00B595024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125" r="85382" b="26667"/>
            <a:stretch/>
          </p:blipFill>
          <p:spPr bwMode="auto">
            <a:xfrm>
              <a:off x="3505200" y="1600200"/>
              <a:ext cx="9144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xmlns="" id="{5F8618DE-DB6F-4332-B0C0-9578827F2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600200"/>
              <a:ext cx="829733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xmlns="" id="{2C744FA8-F2B9-4A0E-A88B-7034398D2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196855"/>
              <a:ext cx="829733" cy="553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99BECD72-5CFD-43FF-8AC7-7E9255520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12344400" cy="52863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mn-MN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САНАЛ ТООЛОХ ТӨХӨӨРӨМЖ САНАЛЫН ХУУДАС БУЦААХ ТОХИОЛДОЛ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95061804"/>
              </p:ext>
            </p:extLst>
          </p:nvPr>
        </p:nvGraphicFramePr>
        <p:xfrm>
          <a:off x="2133600" y="1219200"/>
          <a:ext cx="7467600" cy="431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3632" y="484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mn-MN" b="1" dirty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  <a:t>Саналын хайрцаг угсрах үед</a:t>
            </a:r>
            <a:br>
              <a:rPr lang="mn-MN" b="1" dirty="0">
                <a:solidFill>
                  <a:srgbClr val="64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solidFill>
                <a:srgbClr val="64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2971800"/>
            <a:ext cx="5410200" cy="3886200"/>
          </a:xfrm>
        </p:spPr>
        <p:txBody>
          <a:bodyPr>
            <a:normAutofit/>
          </a:bodyPr>
          <a:lstStyle/>
          <a:p>
            <a:pPr>
              <a:buNone/>
            </a:pPr>
            <a:endParaRPr lang="mn-MN" dirty="0"/>
          </a:p>
          <a:p>
            <a:pPr>
              <a:buNone/>
            </a:pPr>
            <a:endParaRPr lang="mn-MN" dirty="0"/>
          </a:p>
          <a:p>
            <a:pPr>
              <a:buNone/>
            </a:pP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2"/>
          </p:nvPr>
        </p:nvSpPr>
        <p:spPr>
          <a:xfrm>
            <a:off x="266700" y="1284514"/>
            <a:ext cx="8534400" cy="3505200"/>
          </a:xfrm>
        </p:spPr>
        <p:txBody>
          <a:bodyPr>
            <a:normAutofit/>
          </a:bodyPr>
          <a:lstStyle/>
          <a:p>
            <a:pPr lvl="0"/>
            <a:endParaRPr lang="en-US" sz="3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C:\Users\Stephen\Downloads\DSC_065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4296"/>
          <a:stretch>
            <a:fillRect/>
          </a:stretch>
        </p:blipFill>
        <p:spPr bwMode="auto">
          <a:xfrm>
            <a:off x="7315200" y="3124200"/>
            <a:ext cx="2743200" cy="3395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val 11"/>
          <p:cNvSpPr/>
          <p:nvPr/>
        </p:nvSpPr>
        <p:spPr>
          <a:xfrm>
            <a:off x="7924800" y="4495800"/>
            <a:ext cx="17526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848600" y="4114800"/>
            <a:ext cx="17526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315200" y="3733800"/>
            <a:ext cx="2819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0CB763-9F18-4B71-8E46-7CC96CDB9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" y="858836"/>
            <a:ext cx="6591300" cy="3352800"/>
          </a:xfrm>
        </p:spPr>
        <p:txBody>
          <a:bodyPr lIns="91440" tIns="457200" rIns="0" bIns="0" anchor="t" anchorCtr="0">
            <a:normAutofit/>
          </a:bodyPr>
          <a:lstStyle/>
          <a:p>
            <a:pPr lvl="1">
              <a:lnSpc>
                <a:spcPct val="100000"/>
              </a:lnSpc>
              <a:buSzPct val="40000"/>
              <a:buFont typeface="Wingdings" panose="05000000000000000000" pitchFamily="2" charset="2"/>
              <a:buChar char="q"/>
            </a:pPr>
            <a:r>
              <a:rPr lang="mn-MN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Гэмтэлтэй саналын хуудас </a:t>
            </a:r>
          </a:p>
          <a:p>
            <a:pPr lvl="1">
              <a:lnSpc>
                <a:spcPct val="100000"/>
              </a:lnSpc>
              <a:buSzPct val="40000"/>
              <a:buFont typeface="Wingdings" panose="05000000000000000000" pitchFamily="2" charset="2"/>
              <a:buChar char="q"/>
            </a:pPr>
            <a:endParaRPr lang="mn-MN" sz="3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SzPct val="40000"/>
              <a:buFont typeface="Wingdings" panose="05000000000000000000" pitchFamily="2" charset="2"/>
              <a:buChar char="q"/>
            </a:pPr>
            <a:r>
              <a:rPr lang="mn-MN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Өөр тойргийн болон өөр санал авах байрны саналын хуудас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mn-MN" sz="3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SzPct val="40000"/>
              <a:buFont typeface="Wingdings" panose="05000000000000000000" pitchFamily="2" charset="2"/>
              <a:buChar char="q"/>
            </a:pPr>
            <a:endParaRPr lang="en-US" sz="3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SzPct val="40000"/>
              <a:buFont typeface="Wingdings" panose="05000000000000000000" pitchFamily="2" charset="2"/>
              <a:buChar char="q"/>
            </a:pPr>
            <a:r>
              <a:rPr lang="mn-MN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Батлагдсан загвараас өөр, шаардлага хангаагүй саналын хуудас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SzPct val="40000"/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76C3E64-24C0-4AE3-ACF1-4D5AD148B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12344400" cy="52863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mn-MN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САНАЛ ТООЛОХ ТӨХӨӨРӨМЖ САНАЛЫН ХУУДАС БУЦААХ ТОХИОЛДОЛ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994059-C293-40CE-84EB-DE526DBF51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r="22963" b="14445"/>
          <a:stretch/>
        </p:blipFill>
        <p:spPr>
          <a:xfrm>
            <a:off x="6705600" y="990600"/>
            <a:ext cx="4876800" cy="5867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525AC0E-1963-47EB-B80E-5908115ECB53}"/>
              </a:ext>
            </a:extLst>
          </p:cNvPr>
          <p:cNvSpPr/>
          <p:nvPr/>
        </p:nvSpPr>
        <p:spPr>
          <a:xfrm>
            <a:off x="368300" y="487680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mn-MN" sz="2800" i="1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Төхөөрөмжийн дэлгэцэд </a:t>
            </a:r>
            <a:r>
              <a:rPr lang="en-US" sz="2800" b="1" i="1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“</a:t>
            </a:r>
            <a:r>
              <a:rPr lang="mn-MN" sz="2800" b="1" i="1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Хүчингүй саналын хуудас</a:t>
            </a:r>
            <a:r>
              <a:rPr lang="en-US" sz="2800" b="1" i="1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”</a:t>
            </a:r>
            <a:r>
              <a:rPr lang="en-US" sz="2800" i="1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mn-MN" sz="2800" i="1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гэсэн анхааруулга 5 секундийн турш харагдах бөгөөд сонсогдохуйц </a:t>
            </a:r>
            <a:r>
              <a:rPr lang="mn-MN" sz="2800" b="1" i="1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ДУУТ ДОХИО</a:t>
            </a:r>
            <a:r>
              <a:rPr lang="en-US" sz="2800" b="1" i="1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mn-MN" sz="2800" i="1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өгнө</a:t>
            </a:r>
            <a:r>
              <a:rPr lang="en-US" sz="2800" i="1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/>
            <a:endParaRPr lang="ar-YE" sz="2800" i="1" baseline="30000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mn-MN" sz="2800" i="1" baseline="30000" dirty="0">
                <a:latin typeface="Times New Roman" panose="02020603050405020304" pitchFamily="18" charset="0"/>
              </a:rPr>
              <a:t>Энэ үед даамал ямар нэгэн үйлдэл хийлгүй хүлээхэд төхөөрөмж санал хураалтын хэвийн горимд шилжинэ.</a:t>
            </a:r>
          </a:p>
        </p:txBody>
      </p:sp>
    </p:spTree>
    <p:extLst>
      <p:ext uri="{BB962C8B-B14F-4D97-AF65-F5344CB8AC3E}">
        <p14:creationId xmlns:p14="http://schemas.microsoft.com/office/powerpoint/2010/main" val="42602913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0274CA24-89F5-4A9A-95FF-CAEE8A39F2D0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12420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mn-M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САНАЛЫН ХУУДАС ГАЦАХ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07ECA05-2E59-4FCB-A8DC-2435FCD39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9" y="1143002"/>
            <a:ext cx="3371624" cy="47529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F5C8CA9-3E25-48E0-B0F9-E61837C333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389" y="1143000"/>
            <a:ext cx="3371624" cy="47529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2DA5FC8-EBDE-4F02-AB78-BA82427C8131}"/>
              </a:ext>
            </a:extLst>
          </p:cNvPr>
          <p:cNvSpPr/>
          <p:nvPr/>
        </p:nvSpPr>
        <p:spPr>
          <a:xfrm>
            <a:off x="334541" y="5662948"/>
            <a:ext cx="27110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2400" i="1" baseline="30000" dirty="0">
                <a:latin typeface="Times New Roman" panose="02020603050405020304" pitchFamily="18" charset="0"/>
              </a:rPr>
              <a:t>Саналын хуудас унших ховилд цаасны бөөгнөрөл үүссэн тухай мэдээлэл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7E0B798-4F9B-49B7-A22B-C7313EBEAD92}"/>
              </a:ext>
            </a:extLst>
          </p:cNvPr>
          <p:cNvSpPr/>
          <p:nvPr/>
        </p:nvSpPr>
        <p:spPr>
          <a:xfrm>
            <a:off x="3257551" y="5669584"/>
            <a:ext cx="29560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2400" i="1" baseline="30000" dirty="0">
                <a:latin typeface="Times New Roman" panose="02020603050405020304" pitchFamily="18" charset="0"/>
              </a:rPr>
              <a:t>Саналын хуудас уншигдаад гарах үед хойд ховилд үүссэн цаасны бөөгнөрлийн тухай мэдээлэл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E3ED1EA-216D-482F-9CDF-A3CB86774207}"/>
              </a:ext>
            </a:extLst>
          </p:cNvPr>
          <p:cNvSpPr/>
          <p:nvPr/>
        </p:nvSpPr>
        <p:spPr>
          <a:xfrm>
            <a:off x="6571388" y="1600200"/>
            <a:ext cx="5336140" cy="46884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mn-MN" sz="2800" b="1" i="0" u="none" strike="noStrike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mn-MN" sz="2800" b="1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Цаасны бөөгнөрлийг арилгахдаа дараах дарааллаар ажиллагааг хийж гүйцэтгэнэ</a:t>
            </a:r>
            <a:r>
              <a:rPr lang="en-US" sz="2800" b="1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mn-MN" sz="2800" b="1" i="0" u="none" strike="noStrike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i="0" u="none" strike="noStrike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SzPct val="50000"/>
              <a:buFont typeface="+mj-lt"/>
              <a:buAutoNum type="arabicParenR"/>
            </a:pPr>
            <a:r>
              <a:rPr lang="mn-MN" sz="28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Гацсан саналын хуудсыг автоматаар буцаан гаргахын тулд </a:t>
            </a:r>
            <a:r>
              <a:rPr lang="en-US" sz="28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mn-MN" sz="2800" b="1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ЦЭВЭРЛЭСЭН</a:t>
            </a:r>
            <a:r>
              <a:rPr lang="en-US" sz="28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mn-MN" sz="28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товчийг дарна.</a:t>
            </a:r>
          </a:p>
          <a:p>
            <a:pPr marL="914400" lvl="1" indent="-457200">
              <a:buSzPct val="50000"/>
              <a:buFont typeface="+mj-lt"/>
              <a:buAutoNum type="arabicParenR"/>
            </a:pPr>
            <a:endParaRPr lang="mn-MN" sz="2800" b="0" i="0" u="none" strike="noStrike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SzPct val="50000"/>
              <a:buFont typeface="+mj-lt"/>
              <a:buAutoNum type="arabicParenR"/>
            </a:pPr>
            <a:r>
              <a:rPr lang="mn-MN" sz="28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Хэрэв саналын хуудас ямар нэг гэмтэлгүйгээр төхөөрөмжөөс гарч ирсэн бол түүнийг төхөөрөмжид дахин уншуулж болно.</a:t>
            </a:r>
          </a:p>
          <a:p>
            <a:pPr marL="914400" lvl="1" indent="-457200">
              <a:buSzPct val="50000"/>
              <a:buFont typeface="+mj-lt"/>
              <a:buAutoNum type="arabicParenR"/>
            </a:pPr>
            <a:endParaRPr lang="mn-MN" sz="2800" b="0" i="0" u="none" strike="noStrike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SzPct val="50000"/>
              <a:buFont typeface="+mj-lt"/>
              <a:buAutoNum type="arabicParenR"/>
            </a:pPr>
            <a:r>
              <a:rPr lang="mn-MN" sz="28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Хэрэв санал тоолох төхөөрөмж саналын хуудсаа буцаан гаргахгүй бол 1 дүгээр алхам руу буцна.</a:t>
            </a:r>
          </a:p>
        </p:txBody>
      </p:sp>
    </p:spTree>
    <p:extLst>
      <p:ext uri="{BB962C8B-B14F-4D97-AF65-F5344CB8AC3E}">
        <p14:creationId xmlns:p14="http://schemas.microsoft.com/office/powerpoint/2010/main" val="3972271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785FD2-193F-4F32-9E26-8F4B3B1BD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76" y="1968500"/>
            <a:ext cx="3371624" cy="47529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F0BCE35-F47F-41F4-ADDF-38D5112DB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34" y="1968500"/>
            <a:ext cx="3371624" cy="475290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0274CA24-89F5-4A9A-95FF-CAEE8A39F2D0}"/>
              </a:ext>
            </a:extLst>
          </p:cNvPr>
          <p:cNvSpPr txBox="1">
            <a:spLocks/>
          </p:cNvSpPr>
          <p:nvPr/>
        </p:nvSpPr>
        <p:spPr>
          <a:xfrm>
            <a:off x="0" y="123898"/>
            <a:ext cx="124206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mn-M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САНАЛЫН ХУУДАС ГАЦАХ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47C4CD8-8CB8-427C-9734-37F2009FA994}"/>
              </a:ext>
            </a:extLst>
          </p:cNvPr>
          <p:cNvSpPr/>
          <p:nvPr/>
        </p:nvSpPr>
        <p:spPr>
          <a:xfrm>
            <a:off x="208818" y="6357448"/>
            <a:ext cx="57139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2400" i="1" baseline="30000" dirty="0">
                <a:latin typeface="Times New Roman" panose="02020603050405020304" pitchFamily="18" charset="0"/>
              </a:rPr>
              <a:t>Цаасны бөөгнөрөл хэвээр үед дэлгэцэд гарах мэдээлэл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E3ED1EA-216D-482F-9CDF-A3CB86774207}"/>
              </a:ext>
            </a:extLst>
          </p:cNvPr>
          <p:cNvSpPr/>
          <p:nvPr/>
        </p:nvSpPr>
        <p:spPr>
          <a:xfrm>
            <a:off x="6294634" y="403298"/>
            <a:ext cx="5754279" cy="6370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SzPct val="50000"/>
            </a:pPr>
            <a:r>
              <a:rPr lang="mn-M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Хэрэв санал тоолох төхөөрөмжөөс саналын хуудсаа буцаан гаргах үйлдлийг 4 удаагийн оролдлогоор гүйцэтгэж чадаагүй бол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LCD</a:t>
            </a:r>
            <a:r>
              <a:rPr lang="mn-M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дэлгэцийн баруун доод буланд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mn-MN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УНТРААХ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mn-M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гэсэн товчтой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mn-MN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ЦААСНЫ БӨӨГНӨРӨЛ ХЭВЭЭР БАЙНА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mn-M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гэсэн мэдээлэл гарна.</a:t>
            </a:r>
          </a:p>
          <a:p>
            <a:pPr>
              <a:buSzPct val="50000"/>
            </a:pPr>
            <a:endParaRPr lang="mn-MN" sz="2400" b="0" i="0" u="none" strike="noStrike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mn-M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mn-MN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УНТРААХ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mn-M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товчийг дарж санал тоолох төхөөрөмжийг унтраана.</a:t>
            </a:r>
          </a:p>
          <a:p>
            <a:endParaRPr lang="mn-MN" sz="2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mn-M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Хэрвээ саналын хуудас төхөөрөмжийн ар болон урд талаас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mn-M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эсхүл чиглүүлэгч үүрнээс ил гарсан харагдаж байвал саналын хуудсыг гараараа татаж авч болно.</a:t>
            </a:r>
          </a:p>
          <a:p>
            <a:endParaRPr lang="mn-MN" sz="2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mn-M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Унтраасан санал тоолох төхөөрөмжийг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mn-M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залгуураас нь салгаснаас хойш 5 секунд болсны дараа дахин тэжээлд залгаснаар төхөөрөмжийн ажиллагааг дахин эхлүүлнэ.</a:t>
            </a:r>
          </a:p>
          <a:p>
            <a:endParaRPr lang="mn-MN" sz="2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mn-M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Хэрвээ саналын хуудас гацсан хэвээр байгаа бол Мэдээллийн технологийн багийн гишүүд болон Мэдээллийн технологийн төвтэй холбоо барина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mn-MN" sz="2800" b="0" i="0" u="none" strike="noStrike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xmlns="" id="{F80D6918-32F4-430B-9782-618AFE835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817" y="914400"/>
            <a:ext cx="5754279" cy="1524000"/>
          </a:xfrm>
        </p:spPr>
        <p:txBody>
          <a:bodyPr>
            <a:normAutofit/>
          </a:bodyPr>
          <a:lstStyle/>
          <a:p>
            <a:r>
              <a:rPr lang="mn-MN" sz="1800" dirty="0">
                <a:latin typeface="Times New Roman" pitchFamily="18" charset="0"/>
                <a:cs typeface="Times New Roman" pitchFamily="18" charset="0"/>
              </a:rPr>
              <a:t>Өмнөх саналын хуудсыг уншиж хараахан дуусаагүй байхад </a:t>
            </a:r>
            <a:r>
              <a:rPr lang="mn-MN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Заавал САНАЛЫН ХУУДСЫГ УНШИХАД БЭЛЭН үед уншуулах </a:t>
            </a: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!!!!!!! </a:t>
            </a:r>
            <a:r>
              <a:rPr lang="mn-MN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  <a:p>
            <a:pPr marL="0" indent="0"/>
            <a:r>
              <a:rPr lang="mn-MN" sz="1800" dirty="0">
                <a:latin typeface="Times New Roman" pitchFamily="18" charset="0"/>
                <a:cs typeface="Times New Roman" pitchFamily="18" charset="0"/>
              </a:rPr>
              <a:t> Үрчийсэн болон нугаларсан саналын хуудас хийснээс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0274CA24-89F5-4A9A-95FF-CAEE8A39F2D0}"/>
              </a:ext>
            </a:extLst>
          </p:cNvPr>
          <p:cNvSpPr txBox="1">
            <a:spLocks/>
          </p:cNvSpPr>
          <p:nvPr/>
        </p:nvSpPr>
        <p:spPr>
          <a:xfrm>
            <a:off x="-38100" y="381000"/>
            <a:ext cx="12268200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800" b="1" dirty="0">
                <a:latin typeface="Times New Roman" pitchFamily="18" charset="0"/>
                <a:cs typeface="Times New Roman" pitchFamily="18" charset="0"/>
              </a:rPr>
              <a:t>       СКАНЕР БОХИРДОХ</a:t>
            </a:r>
            <a:endParaRPr lang="en-US" sz="2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B66D9B8-AB91-4FF5-995E-3F3B90A2ABAA}"/>
              </a:ext>
            </a:extLst>
          </p:cNvPr>
          <p:cNvSpPr/>
          <p:nvPr/>
        </p:nvSpPr>
        <p:spPr>
          <a:xfrm>
            <a:off x="304800" y="1219200"/>
            <a:ext cx="4648200" cy="5345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sz="32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Санал тоолох төхөөрөмжийн сканерын эд анги бохирдсон тохиолдолд саналын хуудсыг уншихгүй  буцаан гаргавал төхөөрөмжийн иж бүрдэлд дагалдах  цэвэрлэгээний хуудас болон шингэнийг ашиглаж саналын хуудас унших замыг цэвэрлэнэ. </a:t>
            </a:r>
          </a:p>
          <a:p>
            <a:pPr algn="just"/>
            <a:endParaRPr lang="mn-MN" sz="3200" baseline="30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mn-MN" sz="32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Саналын хуудас унших замыг цэвэрлэгээний хуудсаар цэвэрлэхэд дараах зүйлс шаардлагатай</a:t>
            </a:r>
            <a:r>
              <a:rPr lang="en-US" sz="32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mn-MN" sz="32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Үүнд:</a:t>
            </a:r>
          </a:p>
          <a:p>
            <a:pPr algn="just"/>
            <a:endParaRPr lang="mn-MN" sz="3200" baseline="30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mn-MN" sz="32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Цэвэрлэгээний хуудас</a:t>
            </a:r>
            <a:r>
              <a:rPr lang="en-US" sz="32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mn-MN" sz="32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Цэвэрлэх шингэн: &gt;70% </a:t>
            </a:r>
          </a:p>
          <a:p>
            <a:pPr lvl="1" algn="just"/>
            <a:r>
              <a:rPr lang="mn-MN" sz="32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Этанол (этилийн спирт)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28044F-0BFE-4F56-8C28-B81055657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r="7037"/>
          <a:stretch/>
        </p:blipFill>
        <p:spPr>
          <a:xfrm>
            <a:off x="5410200" y="1219200"/>
            <a:ext cx="648462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30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8200" y="4114800"/>
            <a:ext cx="11449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" indent="-53975">
              <a:buFont typeface="Arial" pitchFamily="34" charset="0"/>
              <a:buChar char="•"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Соронзон түлхүүрийг байрлуулан </a:t>
            </a:r>
            <a:r>
              <a:rPr lang="mn-MN" sz="2400" b="1" dirty="0">
                <a:latin typeface="Times New Roman" pitchFamily="18" charset="0"/>
                <a:cs typeface="Times New Roman" pitchFamily="18" charset="0"/>
              </a:rPr>
              <a:t>Удирдлагын цэс 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гаргана.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53975" indent="-53975">
              <a:buFont typeface="Arial" pitchFamily="34" charset="0"/>
              <a:buChar char="•"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Этилийн спиртийг улаан шугамын 2-3 см-ийн өргөнтэйгөөр 2 тал тус бүрт уусгана</a:t>
            </a:r>
          </a:p>
          <a:p>
            <a:pPr marL="53975" indent="-53975">
              <a:buFont typeface="Arial" pitchFamily="34" charset="0"/>
              <a:buChar char="•"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Илүүдэл спиртийг  агаарт 3-4 удаа сэгсэрч арилгана</a:t>
            </a:r>
          </a:p>
          <a:p>
            <a:pPr marL="53975" indent="-53975">
              <a:buFont typeface="Arial" pitchFamily="34" charset="0"/>
              <a:buChar char="•"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Саналын хуудасны оролтын ховилд А-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цэгийн хооронд  5-7 удаа гүйлгэнэ  </a:t>
            </a:r>
          </a:p>
          <a:p>
            <a:pPr marL="53975" indent="-53975">
              <a:buFont typeface="Arial" pitchFamily="34" charset="0"/>
              <a:buChar char="•"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Цуцлах сонголтыг сонгож санал хураалтын горим шилжинэ.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3352" y="6172200"/>
            <a:ext cx="11449272" cy="40011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mn-MN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Цэвэрлэсний дараа 2 минут хүртэлх хугацаанд СТТөхөөрөмжид саналын хуудас уншуулахгүй байх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8AF2B0-EDEB-4868-B153-AC33A7FCDA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964661"/>
            <a:ext cx="3091272" cy="20608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FCEFB78-42F4-40C4-8BAC-68F93A16D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332" y="1964661"/>
            <a:ext cx="3091272" cy="20608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7806982-DC3D-405A-9F4F-1EC1D1302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70" y="1977752"/>
            <a:ext cx="3091272" cy="2060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168B8C3-46B3-4564-B945-2AA906DFE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r="11210"/>
          <a:stretch/>
        </p:blipFill>
        <p:spPr>
          <a:xfrm>
            <a:off x="119335" y="1977752"/>
            <a:ext cx="2387683" cy="206084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FCEB81D-F3EC-4FB3-A15F-0DF6F8A96D8E}"/>
              </a:ext>
            </a:extLst>
          </p:cNvPr>
          <p:cNvSpPr txBox="1">
            <a:spLocks/>
          </p:cNvSpPr>
          <p:nvPr/>
        </p:nvSpPr>
        <p:spPr>
          <a:xfrm>
            <a:off x="-38100" y="381000"/>
            <a:ext cx="12268200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800" b="1" dirty="0">
                <a:latin typeface="Times New Roman" pitchFamily="18" charset="0"/>
                <a:cs typeface="Times New Roman" pitchFamily="18" charset="0"/>
              </a:rPr>
              <a:t>       СКАНЕР БОХИРДОХ</a:t>
            </a:r>
            <a:endParaRPr lang="en-US" sz="28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1AF36F9-DDDD-4592-B9D2-54EAC5F1608B}"/>
              </a:ext>
            </a:extLst>
          </p:cNvPr>
          <p:cNvSpPr/>
          <p:nvPr/>
        </p:nvSpPr>
        <p:spPr>
          <a:xfrm>
            <a:off x="609600" y="845506"/>
            <a:ext cx="11449272" cy="1015663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mn-MN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Санал тоолох төхөөрөмжийн сканер 2 талаараа уншдаг тул дээд талын толгой бохирдсон тохиолдолд доод талын сканераар Саналын хуудсыг үргэлжлүүлэн уншуулах боломжтой. 2 тал 2-аа уншихгүй болсон тохиолдолд </a:t>
            </a:r>
            <a:r>
              <a:rPr lang="mn-MN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СТТ</a:t>
            </a:r>
            <a:r>
              <a:rPr lang="mn-MN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-ийн сканерын бохирдлыг зааврын дагуу цэвэрлэнэ.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173038"/>
            <a:ext cx="12496800" cy="639762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mn-M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САНАЛ ХУРААЛТЫН ДҮН ДАМЖУУЛАХ ҮЕИЙН АЛДАА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219200"/>
            <a:ext cx="9448800" cy="2362200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mn-MN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Cell-Go </a:t>
            </a:r>
            <a:r>
              <a:rPr lang="mn-MN" sz="2400" b="1" i="1" dirty="0">
                <a:latin typeface="Times New Roman" pitchFamily="18" charset="0"/>
                <a:cs typeface="Times New Roman" pitchFamily="18" charset="0"/>
              </a:rPr>
              <a:t>Модем холбоход </a:t>
            </a:r>
            <a:r>
              <a:rPr lang="mn-MN" sz="2400" b="1" i="1" dirty="0" err="1">
                <a:latin typeface="Times New Roman" pitchFamily="18" charset="0"/>
                <a:cs typeface="Times New Roman" pitchFamily="18" charset="0"/>
              </a:rPr>
              <a:t>СТТөхөөрөмж</a:t>
            </a:r>
            <a:r>
              <a:rPr lang="mn-MN" sz="2400" b="1" i="1" dirty="0">
                <a:latin typeface="Times New Roman" pitchFamily="18" charset="0"/>
                <a:cs typeface="Times New Roman" pitchFamily="18" charset="0"/>
              </a:rPr>
              <a:t> унтрах: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Cell-Go </a:t>
            </a: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модем нь тэжээлийн үүсгүүрээ </a:t>
            </a:r>
            <a:r>
              <a:rPr lang="mn-MN" sz="2000" dirty="0" err="1">
                <a:latin typeface="Times New Roman" pitchFamily="18" charset="0"/>
                <a:cs typeface="Times New Roman" pitchFamily="18" charset="0"/>
              </a:rPr>
              <a:t>СТТ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mn-MN" sz="2000" dirty="0" err="1">
                <a:latin typeface="Times New Roman" pitchFamily="18" charset="0"/>
                <a:cs typeface="Times New Roman" pitchFamily="18" charset="0"/>
              </a:rPr>
              <a:t>өөс</a:t>
            </a: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 авдаг тул модем холбох үед богино холболт үүсдэг. /Энэ үед Соёмбо тэмдэг гарч гацна/</a:t>
            </a:r>
          </a:p>
          <a:p>
            <a:pPr marL="0" indent="0">
              <a:buNone/>
            </a:pPr>
            <a:endParaRPr lang="mn-MN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2623641"/>
            <a:ext cx="6629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Модемийг 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СТТ</a:t>
            </a: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-д залгаатай хэвээр үлдээнэ. </a:t>
            </a:r>
          </a:p>
          <a:p>
            <a:pPr marL="457200" indent="-457200">
              <a:buFont typeface="+mj-lt"/>
              <a:buAutoNum type="arabicPeriod"/>
            </a:pPr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Санал тоолох төхөөрөмжийг унтраана.</a:t>
            </a:r>
          </a:p>
          <a:p>
            <a:pPr marL="457200" indent="-457200">
              <a:buFont typeface="+mj-lt"/>
              <a:buAutoNum type="arabicPeriod"/>
            </a:pPr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Модемыг </a:t>
            </a:r>
            <a:r>
              <a:rPr lang="mn-MN" sz="2800" dirty="0">
                <a:latin typeface="Times New Roman" pitchFamily="18" charset="0"/>
                <a:cs typeface="Times New Roman" pitchFamily="18" charset="0"/>
              </a:rPr>
              <a:t>Санал тоолох төхөөрөмжид</a:t>
            </a:r>
            <a:r>
              <a:rPr lang="mn-M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залгаатай хэвээр буцааж асаан, дахин дамжуулах оролдлого хийнэ.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4800" y="1947862"/>
            <a:ext cx="28702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762000"/>
            <a:ext cx="10287000" cy="5943600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Cell-Go </a:t>
            </a:r>
            <a:r>
              <a:rPr lang="mn-MN" sz="2800" b="1" i="1" dirty="0">
                <a:latin typeface="Times New Roman" pitchFamily="18" charset="0"/>
                <a:cs typeface="Times New Roman" pitchFamily="18" charset="0"/>
              </a:rPr>
              <a:t>модем Өгөгдөл дамжихгүй тохиолдолд</a:t>
            </a:r>
          </a:p>
          <a:p>
            <a:r>
              <a:rPr lang="mn-MN" sz="2500" dirty="0">
                <a:latin typeface="Times New Roman" pitchFamily="18" charset="0"/>
                <a:cs typeface="Times New Roman" pitchFamily="18" charset="0"/>
              </a:rPr>
              <a:t>СТТ-д кабелын </a:t>
            </a:r>
            <a:r>
              <a:rPr lang="mn-MN" sz="25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шар үзүүр </a:t>
            </a:r>
            <a:r>
              <a:rPr lang="mn-MN" sz="2500" dirty="0">
                <a:latin typeface="Times New Roman" pitchFamily="18" charset="0"/>
                <a:cs typeface="Times New Roman" pitchFamily="18" charset="0"/>
              </a:rPr>
              <a:t>бүрэн орсон эсэх</a:t>
            </a:r>
          </a:p>
          <a:p>
            <a:pPr marL="514350" indent="-514350"/>
            <a:r>
              <a:rPr lang="mn-MN" sz="2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Цэнхэр үзүүр </a:t>
            </a:r>
            <a:r>
              <a:rPr lang="mn-MN" sz="2500" dirty="0">
                <a:latin typeface="Times New Roman" pitchFamily="18" charset="0"/>
                <a:cs typeface="Times New Roman" pitchFamily="18" charset="0"/>
              </a:rPr>
              <a:t>модемд бүрэн орсон эсэх </a:t>
            </a:r>
          </a:p>
          <a:p>
            <a:pPr marL="514350" indent="-514350"/>
            <a:r>
              <a:rPr lang="mn-MN" sz="2500" dirty="0">
                <a:latin typeface="Times New Roman" pitchFamily="18" charset="0"/>
                <a:cs typeface="Times New Roman" pitchFamily="18" charset="0"/>
              </a:rPr>
              <a:t>Тэжээлийн </a:t>
            </a:r>
            <a:r>
              <a:rPr lang="mn-MN" sz="2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ногоон гэрэл -1 </a:t>
            </a:r>
            <a:r>
              <a:rPr lang="mn-MN" sz="2500" dirty="0">
                <a:latin typeface="Times New Roman" pitchFamily="18" charset="0"/>
                <a:cs typeface="Times New Roman" pitchFamily="18" charset="0"/>
              </a:rPr>
              <a:t>ассан байх /батарейн зурагтай/</a:t>
            </a:r>
          </a:p>
          <a:p>
            <a:pPr marL="514350" indent="-514350"/>
            <a:r>
              <a:rPr lang="mn-MN" sz="2500" dirty="0">
                <a:latin typeface="Times New Roman" pitchFamily="18" charset="0"/>
                <a:cs typeface="Times New Roman" pitchFamily="18" charset="0"/>
              </a:rPr>
              <a:t>Сүлжээний </a:t>
            </a:r>
            <a:r>
              <a:rPr lang="mn-MN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улаан гэрэл-2 </a:t>
            </a:r>
            <a:r>
              <a:rPr lang="mn-MN" sz="2500" dirty="0">
                <a:latin typeface="Times New Roman" pitchFamily="18" charset="0"/>
                <a:cs typeface="Times New Roman" pitchFamily="18" charset="0"/>
              </a:rPr>
              <a:t>анивчиж байх. </a:t>
            </a:r>
          </a:p>
          <a:p>
            <a:pPr marL="514350" indent="-514350">
              <a:buNone/>
            </a:pPr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00" y="3246438"/>
            <a:ext cx="4724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511800" y="4251454"/>
            <a:ext cx="660400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mn-MN" sz="2500" dirty="0">
                <a:latin typeface="Times New Roman" pitchFamily="18" charset="0"/>
                <a:cs typeface="Times New Roman" pitchFamily="18" charset="0"/>
              </a:rPr>
              <a:t>Өгөгдөл дамжуулалтын  </a:t>
            </a:r>
            <a:r>
              <a:rPr lang="mn-MN" sz="25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ногоон</a:t>
            </a:r>
            <a:r>
              <a:rPr lang="mn-MN" sz="2500" dirty="0">
                <a:latin typeface="Times New Roman" pitchFamily="18" charset="0"/>
                <a:cs typeface="Times New Roman" pitchFamily="18" charset="0"/>
              </a:rPr>
              <a:t> гэрэл </a:t>
            </a:r>
            <a:r>
              <a:rPr lang="mn-MN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mn-MN" sz="2500" dirty="0">
                <a:latin typeface="Times New Roman" pitchFamily="18" charset="0"/>
                <a:cs typeface="Times New Roman" pitchFamily="18" charset="0"/>
              </a:rPr>
              <a:t>асахгүй тохиолдолд өгөгдөл дамжуулж  буй байрлалаа солих</a:t>
            </a:r>
          </a:p>
          <a:p>
            <a:pPr>
              <a:buFont typeface="Arial" pitchFamily="34" charset="0"/>
              <a:buChar char="•"/>
            </a:pPr>
            <a:endParaRPr lang="mn-MN" sz="25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mn-MN" sz="2500" dirty="0">
                <a:latin typeface="Times New Roman" pitchFamily="18" charset="0"/>
                <a:cs typeface="Times New Roman" pitchFamily="18" charset="0"/>
              </a:rPr>
              <a:t>    Алдаа засагдахгүй бол  ойрын 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GSM </a:t>
            </a:r>
            <a:r>
              <a:rPr lang="mn-MN" sz="2500" dirty="0">
                <a:latin typeface="Times New Roman" pitchFamily="18" charset="0"/>
                <a:cs typeface="Times New Roman" pitchFamily="18" charset="0"/>
              </a:rPr>
              <a:t>сүлжээ бүхий  газарт зөөвөрлөн дамжуулах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059FC29-2719-4F4C-9C6F-1520B581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173038"/>
            <a:ext cx="12496800" cy="639762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mn-M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САНАЛ ХУРААЛТЫН ДҮН ДАМЖУУЛАХ ҮЕИЙН АЛДАА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12344400" cy="536557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mn-MN" sz="3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mn-MN" sz="3600" b="1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ЖИ</a:t>
            </a:r>
            <a:r>
              <a:rPr lang="mn-MN" sz="3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-МОБАЙЛЫН МОДЕМ АШИГЛАН ӨГӨГДӨЛ ДАМЖУУЛАХ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A89A969-5CFE-459E-ABBF-C17B09558C6C}"/>
              </a:ext>
            </a:extLst>
          </p:cNvPr>
          <p:cNvSpPr/>
          <p:nvPr/>
        </p:nvSpPr>
        <p:spPr>
          <a:xfrm>
            <a:off x="5769032" y="1371818"/>
            <a:ext cx="64229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2800" b="1" baseline="30000" dirty="0">
                <a:solidFill>
                  <a:srgbClr val="C4151C"/>
                </a:solidFill>
                <a:latin typeface="Times New Roman" panose="02020603050405020304" pitchFamily="18" charset="0"/>
              </a:rPr>
              <a:t>АНХААР: </a:t>
            </a:r>
            <a:r>
              <a:rPr lang="mn-MN" sz="2800" baseline="30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Жи</a:t>
            </a:r>
            <a:r>
              <a:rPr lang="mn-MN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-Мобайлын модемыг </a:t>
            </a:r>
            <a:r>
              <a:rPr lang="mn-MN" sz="2800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ЗААВРЫН ДАГУУ ЗӨВ </a:t>
            </a:r>
            <a:r>
              <a:rPr lang="mn-MN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холбож, асааснаас хойш 10 минутын дараа </a:t>
            </a:r>
            <a:r>
              <a:rPr lang="mn-MN" sz="2800" baseline="30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СТТ</a:t>
            </a:r>
            <a:r>
              <a:rPr lang="mn-MN" sz="28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-тэй холбон  өгөгдлөө дамжуулна. </a:t>
            </a:r>
          </a:p>
          <a:p>
            <a:endParaRPr lang="mn-MN" sz="2800" baseline="30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2"/>
            <a:r>
              <a:rPr lang="mn-MN" sz="2800" i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Хэрвээ зааврын холбоогүй бол дүн дамжихгүй бөгөөд тайлан хэвлэгдэхгүй. </a:t>
            </a:r>
            <a:endParaRPr lang="en-US" sz="2800" i="1" baseline="30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1E2776-FF54-4CC0-A26F-0E3F155928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7" y="1038602"/>
            <a:ext cx="5327915" cy="3779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DB50E08-8133-40E7-821D-E8A2337615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7" y="3200400"/>
            <a:ext cx="9915164" cy="37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654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86C65E-A749-4595-B423-02B5648B77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62914"/>
            <a:ext cx="3886200" cy="547828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" y="838200"/>
            <a:ext cx="12115800" cy="1360678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endParaRPr lang="mn-MN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838201"/>
            <a:ext cx="11811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 Дүнг СЕХ-ны дэргэдэх Мэдээллийн технологийн төвийн төв серверт амжилттай дамжууллаа гэсэн </a:t>
            </a:r>
            <a:r>
              <a:rPr lang="mn-M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ТАЙЛАН</a:t>
            </a:r>
            <a:r>
              <a:rPr lang="mn-MN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хэвлэнэ. Хэрэв ямар нэгэн тайлан хэвлээгүй бол өгөгдөл дамжаагүй гэсэн үг юм.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7200" y="3454400"/>
            <a:ext cx="7848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Дахин дамжуулах оролдлого амжилтгүй болсон тохиолдолд хамгийн ойрын сүлжээ бүхий газарт зөөвөрлөх. Ингэхдээ СТТөхөөрөмжийг унтраасан байх шаардлагатай. </a:t>
            </a:r>
          </a:p>
          <a:p>
            <a:pPr>
              <a:buFont typeface="Arial" pitchFamily="34" charset="0"/>
              <a:buChar char="•"/>
            </a:pPr>
            <a:endParaRPr lang="mn-M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СТТ-ийг асаан, </a:t>
            </a:r>
            <a:r>
              <a:rPr lang="mn-MN" sz="2400" b="1" dirty="0">
                <a:latin typeface="Times New Roman" pitchFamily="18" charset="0"/>
                <a:cs typeface="Times New Roman" pitchFamily="18" charset="0"/>
              </a:rPr>
              <a:t>Удирдлагын цэс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-с Дүнг дахин дамжуулах гэж дамжуулна.</a:t>
            </a:r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EA6F6EF0-CA18-4402-8EFB-F0249F261CA7}"/>
              </a:ext>
            </a:extLst>
          </p:cNvPr>
          <p:cNvCxnSpPr>
            <a:cxnSpLocks/>
          </p:cNvCxnSpPr>
          <p:nvPr/>
        </p:nvCxnSpPr>
        <p:spPr>
          <a:xfrm flipH="1" flipV="1">
            <a:off x="2209800" y="4502058"/>
            <a:ext cx="1905000" cy="9294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7184A5A-E3B4-4AF6-9821-86F78C78DBED}"/>
              </a:ext>
            </a:extLst>
          </p:cNvPr>
          <p:cNvSpPr txBox="1">
            <a:spLocks/>
          </p:cNvSpPr>
          <p:nvPr/>
        </p:nvSpPr>
        <p:spPr>
          <a:xfrm>
            <a:off x="-152400" y="168523"/>
            <a:ext cx="12496800" cy="639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n-M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САНАЛ ХУРААЛТЫН ДҮН ДАМЖУУЛАХ ҮЕИЙН АЛДАА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E89E3E-2FC9-445A-ABF2-5854AED12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/>
          <a:stretch/>
        </p:blipFill>
        <p:spPr>
          <a:xfrm>
            <a:off x="3429000" y="0"/>
            <a:ext cx="89154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C7DB83-D61F-4CC2-BA63-84E83C1A574B}"/>
              </a:ext>
            </a:extLst>
          </p:cNvPr>
          <p:cNvSpPr/>
          <p:nvPr/>
        </p:nvSpPr>
        <p:spPr>
          <a:xfrm>
            <a:off x="-152400" y="-152400"/>
            <a:ext cx="4953000" cy="7696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CE6FE7-0C04-4B33-ACCC-4BFE588B0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60104"/>
            <a:ext cx="3308350" cy="996156"/>
          </a:xfrm>
        </p:spPr>
        <p:txBody>
          <a:bodyPr/>
          <a:lstStyle/>
          <a:p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БУСАД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E992E8-B059-44DB-9FE5-821BE9199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2643982"/>
            <a:ext cx="4648200" cy="3452018"/>
          </a:xfrm>
        </p:spPr>
        <p:txBody>
          <a:bodyPr>
            <a:normAutofit fontScale="925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mn-M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Тэжээлийн эх үүсвэрийг таних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mn-M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Огноо тохируулах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mn-M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Дэлгэцийн ялгарлыг тохируулах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mn-M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Шарагч принтерийн алдаа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mn-M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Шарагч принтерийн цаас солих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mn-M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Шарагч принтерийн ялгарлын тохиргоо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922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52AD35-4885-4A0F-8428-9D43B4FC3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728" y="608673"/>
            <a:ext cx="8856984" cy="6282987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EDE07C3E-E686-4FCA-9D7B-B116E1AEE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896" y="1169061"/>
            <a:ext cx="7032104" cy="542829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mn-M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Саналын хайрцгийн доод суурийг тэгш шалан дээр байрлуулна. Зэс наалт бүхий хэсэг нь урагшаа харах ёстой. Суурины дээд талыг чийгтэй материалаар цэвэрлэнэ.</a:t>
            </a:r>
          </a:p>
          <a:p>
            <a:pPr>
              <a:lnSpc>
                <a:spcPct val="120000"/>
              </a:lnSpc>
            </a:pPr>
            <a:r>
              <a:rPr lang="ru-RU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Хайрцагны их биеийг босгож дэлгэнэ.</a:t>
            </a:r>
          </a:p>
          <a:p>
            <a:pPr>
              <a:lnSpc>
                <a:spcPct val="120000"/>
              </a:lnSpc>
            </a:pPr>
            <a:r>
              <a:rPr lang="mn-M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Хайрцгийн их биеийн доод хэсгийн дөрвөн талд байрлах лацдах зориулалт бүхий хоёр нүхийг суурины нүхнүүдтэй тааруулан байрлуулна.</a:t>
            </a:r>
          </a:p>
          <a:p>
            <a:pPr>
              <a:lnSpc>
                <a:spcPct val="120000"/>
              </a:lnSpc>
            </a:pPr>
            <a:r>
              <a:rPr lang="mn-M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Суурь болон их биеийг холбон дөрвөн талд нь зориулалтын лацаар чангалан 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суурилуулна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Их биен дээр саналын хайрцагны тагийг суурилуулна.</a:t>
            </a:r>
            <a:endParaRPr lang="mn-MN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mn-MN" sz="2400" b="1" i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АНХААР</a:t>
            </a:r>
            <a:r>
              <a:rPr lang="en-US" sz="2400" b="1" i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i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i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Төхөөрөмж саналын хуудас уншаад доош унах хэсгийн амыг саналын хайрцгийн туслах тасалгаа байрлах тал руу буюу хайрцгийн нүүр тал руу харуулан тагаа байрлуулаарай.</a:t>
            </a:r>
          </a:p>
          <a:p>
            <a:pPr>
              <a:lnSpc>
                <a:spcPct val="120000"/>
              </a:lnSpc>
            </a:pPr>
            <a:r>
              <a:rPr lang="mn-M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Хайрцгийн их биеийн дээд дөрвөн тал болон тагны дөрвөн талд байрлах хос нүхнүүдэд үлдсэн дөрвөн лацаа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хийж чангална.</a:t>
            </a:r>
          </a:p>
          <a:p>
            <a:pPr>
              <a:lnSpc>
                <a:spcPct val="12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C6CB8377-6C87-49E1-AF54-A1FD310D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56" y="-27384"/>
            <a:ext cx="8229600" cy="1143000"/>
          </a:xfrm>
        </p:spPr>
        <p:txBody>
          <a:bodyPr>
            <a:normAutofit/>
          </a:bodyPr>
          <a:lstStyle/>
          <a:p>
            <a:r>
              <a:rPr lang="mn-MN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САНАЛЫН ХАЙРЦАГ УГСРАХ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3B88581-5067-4FE7-A2AD-81AD1611C413}"/>
              </a:ext>
            </a:extLst>
          </p:cNvPr>
          <p:cNvCxnSpPr>
            <a:cxnSpLocks/>
          </p:cNvCxnSpPr>
          <p:nvPr/>
        </p:nvCxnSpPr>
        <p:spPr>
          <a:xfrm>
            <a:off x="263352" y="830831"/>
            <a:ext cx="504056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3422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066800"/>
            <a:ext cx="6324600" cy="1981200"/>
          </a:xfrm>
        </p:spPr>
        <p:txBody>
          <a:bodyPr>
            <a:noAutofit/>
          </a:bodyPr>
          <a:lstStyle/>
          <a:p>
            <a:pPr marL="514350" indent="-514350"/>
            <a:r>
              <a:rPr lang="mn-MN" sz="2400" dirty="0" err="1">
                <a:latin typeface="Times New Roman" pitchFamily="18" charset="0"/>
                <a:cs typeface="Times New Roman" pitchFamily="18" charset="0"/>
              </a:rPr>
              <a:t>СТТөхөөрөмж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асаалттай тохиолдолд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Led1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анивчина.</a:t>
            </a:r>
          </a:p>
          <a:p>
            <a:pPr marL="514350" indent="-514350"/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Мөн унтраасан боловч тэжээлийн уртасгагчийг унтраагаагүй тохиолдолд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Led1</a:t>
            </a: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 анивчина.</a:t>
            </a:r>
          </a:p>
          <a:p>
            <a:pPr marL="514350" indent="-514350"/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/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:\Users\alex.sotovasquez\Desktop\Mongolia Pics\LED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66800"/>
            <a:ext cx="564515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3513986"/>
            <a:ext cx="5398538" cy="296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22906B8F-FF9A-4917-BA8B-0E4274C03CD2}"/>
              </a:ext>
            </a:extLst>
          </p:cNvPr>
          <p:cNvSpPr txBox="1">
            <a:spLocks/>
          </p:cNvSpPr>
          <p:nvPr/>
        </p:nvSpPr>
        <p:spPr>
          <a:xfrm>
            <a:off x="0" y="198438"/>
            <a:ext cx="12649200" cy="639762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ТЭЖЭЭЛИЙН ЭХ ҮҮСВЭРИЙГ ТАНИХ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0000DB-90E5-46FC-8C45-89154175BE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 t="8704" r="11111" b="25518"/>
          <a:stretch/>
        </p:blipFill>
        <p:spPr>
          <a:xfrm>
            <a:off x="762000" y="3395857"/>
            <a:ext cx="5733535" cy="326370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A43DC6E-1FDC-4386-8964-C95DBE94E3AF}"/>
              </a:ext>
            </a:extLst>
          </p:cNvPr>
          <p:cNvSpPr/>
          <p:nvPr/>
        </p:nvSpPr>
        <p:spPr>
          <a:xfrm>
            <a:off x="3124200" y="3657600"/>
            <a:ext cx="533400" cy="4484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CD4E9B8E-E75C-40FB-8249-5335276B5425}"/>
              </a:ext>
            </a:extLst>
          </p:cNvPr>
          <p:cNvSpPr txBox="1">
            <a:spLocks/>
          </p:cNvSpPr>
          <p:nvPr/>
        </p:nvSpPr>
        <p:spPr>
          <a:xfrm>
            <a:off x="-240704" y="356784"/>
            <a:ext cx="12661304" cy="557616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mn-M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ХУВЬСАХ ТЭЖЭЭЛИЙГ ТӨХӨӨРӨМЖИД ХОЛБОХ</a:t>
            </a:r>
            <a:endParaRPr lang="mn-MN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DBE33C25-86E7-41F2-9C27-83BB37F374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02" y="1408410"/>
            <a:ext cx="5181600" cy="404118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9AD7B3-BC68-4A77-AD5B-8B5AAB840564}"/>
              </a:ext>
            </a:extLst>
          </p:cNvPr>
          <p:cNvSpPr txBox="1"/>
          <p:nvPr/>
        </p:nvSpPr>
        <p:spPr>
          <a:xfrm>
            <a:off x="6604633" y="2209800"/>
            <a:ext cx="55626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Цахилгааны эх үүсвэрээ “Мотор” –</a:t>
            </a:r>
            <a:r>
              <a:rPr lang="mn-MN" sz="2800" dirty="0" err="1">
                <a:latin typeface="Arial" panose="020B0604020202020204" pitchFamily="34" charset="0"/>
                <a:cs typeface="Arial" panose="020B0604020202020204" pitchFamily="34" charset="0"/>
              </a:rPr>
              <a:t>оос</a:t>
            </a:r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 авч байгаа бол цахилгааны хэлбэлзэл тогтворжсоны </a:t>
            </a:r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/5-10 минут/ </a:t>
            </a:r>
            <a:r>
              <a:rPr lang="mn-MN" sz="2800" dirty="0">
                <a:latin typeface="Arial" panose="020B0604020202020204" pitchFamily="34" charset="0"/>
                <a:cs typeface="Arial" panose="020B0604020202020204" pitchFamily="34" charset="0"/>
              </a:rPr>
              <a:t>дараа Санал тоолох төхөөрөмжийг залгана.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1A3072CB-2039-4F8B-9C3A-F37536CDCB06}"/>
              </a:ext>
            </a:extLst>
          </p:cNvPr>
          <p:cNvSpPr/>
          <p:nvPr/>
        </p:nvSpPr>
        <p:spPr>
          <a:xfrm>
            <a:off x="6089948" y="1905000"/>
            <a:ext cx="572194" cy="862208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4528876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10763DD-4AA7-4572-BA5D-679DA0555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94" y="3696164"/>
            <a:ext cx="2403287" cy="33878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31459C0-F8B6-49D3-8E83-7985C51DCC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52" y="3684657"/>
            <a:ext cx="2469156" cy="34807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741521F-43AF-4B80-A61A-99F36F3B3C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4" y="3627558"/>
            <a:ext cx="2509660" cy="35378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F95ACAE-0123-47D4-9D21-788CB25EE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74" y="610433"/>
            <a:ext cx="2306701" cy="32517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6034" y="3316847"/>
            <a:ext cx="3514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/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sz="2000" b="1" dirty="0">
                <a:latin typeface="Times New Roman" pitchFamily="18" charset="0"/>
                <a:cs typeface="Times New Roman" pitchFamily="18" charset="0"/>
              </a:rPr>
              <a:t>Удирдлагын цэст </a:t>
            </a: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нэвтэрнэ.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732217" y="4126248"/>
            <a:ext cx="24032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/>
            <a:r>
              <a:rPr lang="mn-MN" sz="2000" b="1" dirty="0">
                <a:latin typeface="Times New Roman" pitchFamily="18" charset="0"/>
                <a:cs typeface="Times New Roman" pitchFamily="18" charset="0"/>
              </a:rPr>
              <a:t>+++ </a:t>
            </a: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Нэгээр нэмэх, </a:t>
            </a:r>
          </a:p>
          <a:p>
            <a:pPr lvl="0">
              <a:defRPr/>
            </a:pPr>
            <a:r>
              <a:rPr lang="mn-MN" sz="2000" b="1" dirty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Нэгээр хасах,</a:t>
            </a:r>
          </a:p>
          <a:p>
            <a:pPr algn="r">
              <a:defRPr/>
            </a:pPr>
            <a:r>
              <a:rPr lang="mn-MN" sz="2000" b="1" dirty="0">
                <a:latin typeface="Times New Roman" pitchFamily="18" charset="0"/>
                <a:cs typeface="Times New Roman" pitchFamily="18" charset="0"/>
              </a:rPr>
              <a:t>ДУУССАН </a:t>
            </a:r>
          </a:p>
          <a:p>
            <a:pPr>
              <a:defRPr/>
            </a:pP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Дараагийн тохируулгад шилжих</a:t>
            </a:r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E2A96624-B368-422C-AB0C-6D12CA476709}"/>
              </a:ext>
            </a:extLst>
          </p:cNvPr>
          <p:cNvSpPr txBox="1">
            <a:spLocks/>
          </p:cNvSpPr>
          <p:nvPr/>
        </p:nvSpPr>
        <p:spPr>
          <a:xfrm>
            <a:off x="-76200" y="148287"/>
            <a:ext cx="12649200" cy="639762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ОГНОО ТОХИРУУЛАХ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0951452-E6C4-4AE7-B2B7-B5E51B3C0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15556" r="32963" b="37119"/>
          <a:stretch/>
        </p:blipFill>
        <p:spPr>
          <a:xfrm>
            <a:off x="495300" y="1022555"/>
            <a:ext cx="3124200" cy="22942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1A6C685-1B6C-46F0-9663-81B970F033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457" y="3657600"/>
            <a:ext cx="2477770" cy="34928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7EA474D-4449-4F06-95A0-7662761893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929" y="623393"/>
            <a:ext cx="2306703" cy="32517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06AA938-6419-4148-A471-5F53E7ED0E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06240"/>
            <a:ext cx="2306703" cy="3251706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xmlns="" id="{B69FC1A4-7256-4EF2-89E8-6EA0249D5032}"/>
              </a:ext>
            </a:extLst>
          </p:cNvPr>
          <p:cNvSpPr/>
          <p:nvPr/>
        </p:nvSpPr>
        <p:spPr>
          <a:xfrm>
            <a:off x="4225169" y="1657290"/>
            <a:ext cx="1032631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8938D99F-4A6F-4158-A601-8C6F0D7E1F08}"/>
              </a:ext>
            </a:extLst>
          </p:cNvPr>
          <p:cNvSpPr/>
          <p:nvPr/>
        </p:nvSpPr>
        <p:spPr>
          <a:xfrm>
            <a:off x="6602043" y="1657290"/>
            <a:ext cx="1032631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E77A787-5676-4E68-9B32-9478679E8814}"/>
              </a:ext>
            </a:extLst>
          </p:cNvPr>
          <p:cNvSpPr/>
          <p:nvPr/>
        </p:nvSpPr>
        <p:spPr>
          <a:xfrm>
            <a:off x="9901230" y="1359177"/>
            <a:ext cx="1032631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ABDE9487-E179-4E72-9D56-C0F5ADF57D50}"/>
              </a:ext>
            </a:extLst>
          </p:cNvPr>
          <p:cNvSpPr/>
          <p:nvPr/>
        </p:nvSpPr>
        <p:spPr>
          <a:xfrm>
            <a:off x="955289" y="5241108"/>
            <a:ext cx="1032631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BF71F751-5391-4FF3-A44B-07EDCDDC3588}"/>
              </a:ext>
            </a:extLst>
          </p:cNvPr>
          <p:cNvSpPr/>
          <p:nvPr/>
        </p:nvSpPr>
        <p:spPr>
          <a:xfrm>
            <a:off x="3756938" y="4487660"/>
            <a:ext cx="1032631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72D8481A-24E1-4D59-8E53-5DCC415F51E3}"/>
              </a:ext>
            </a:extLst>
          </p:cNvPr>
          <p:cNvSpPr/>
          <p:nvPr/>
        </p:nvSpPr>
        <p:spPr>
          <a:xfrm>
            <a:off x="5235805" y="6065240"/>
            <a:ext cx="514860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37C8C16C-D4FD-4B5D-8A02-7B51DFD60FCD}"/>
              </a:ext>
            </a:extLst>
          </p:cNvPr>
          <p:cNvSpPr/>
          <p:nvPr/>
        </p:nvSpPr>
        <p:spPr>
          <a:xfrm>
            <a:off x="5837137" y="6065240"/>
            <a:ext cx="514860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2BE4A745-5AD6-40A5-802B-CD72CFB7C8DB}"/>
              </a:ext>
            </a:extLst>
          </p:cNvPr>
          <p:cNvSpPr/>
          <p:nvPr/>
        </p:nvSpPr>
        <p:spPr>
          <a:xfrm>
            <a:off x="6403192" y="6056271"/>
            <a:ext cx="656602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0C640FB8-4A78-4515-9AF1-454C2645EB91}"/>
              </a:ext>
            </a:extLst>
          </p:cNvPr>
          <p:cNvSpPr/>
          <p:nvPr/>
        </p:nvSpPr>
        <p:spPr>
          <a:xfrm>
            <a:off x="7671877" y="6022365"/>
            <a:ext cx="731543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F95ACAE-0123-47D4-9D21-788CB25EE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74" y="610433"/>
            <a:ext cx="2306701" cy="32517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6034" y="3316847"/>
            <a:ext cx="3514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/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sz="2000" b="1" dirty="0">
                <a:latin typeface="Times New Roman" pitchFamily="18" charset="0"/>
                <a:cs typeface="Times New Roman" pitchFamily="18" charset="0"/>
              </a:rPr>
              <a:t>Удирдлагын цэст </a:t>
            </a: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нэвтэрнэ.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30800" y="4312105"/>
            <a:ext cx="3036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/>
            <a:r>
              <a:rPr lang="mn-MN" sz="2000" b="1" dirty="0">
                <a:latin typeface="Times New Roman" pitchFamily="18" charset="0"/>
                <a:cs typeface="Times New Roman" pitchFamily="18" charset="0"/>
              </a:rPr>
              <a:t>+++ </a:t>
            </a: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Нэгээр нэмэх, </a:t>
            </a:r>
          </a:p>
          <a:p>
            <a:pPr lvl="0">
              <a:defRPr/>
            </a:pPr>
            <a:r>
              <a:rPr lang="mn-MN" sz="2000" b="1" dirty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Нэгээр хасах,</a:t>
            </a:r>
          </a:p>
          <a:p>
            <a:pPr algn="r">
              <a:defRPr/>
            </a:pPr>
            <a:r>
              <a:rPr lang="mn-MN" sz="2000" b="1" dirty="0">
                <a:latin typeface="Times New Roman" pitchFamily="18" charset="0"/>
                <a:cs typeface="Times New Roman" pitchFamily="18" charset="0"/>
              </a:rPr>
              <a:t>ДУУССАН 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E2A96624-B368-422C-AB0C-6D12CA476709}"/>
              </a:ext>
            </a:extLst>
          </p:cNvPr>
          <p:cNvSpPr txBox="1">
            <a:spLocks/>
          </p:cNvSpPr>
          <p:nvPr/>
        </p:nvSpPr>
        <p:spPr>
          <a:xfrm>
            <a:off x="-76200" y="148287"/>
            <a:ext cx="12649200" cy="639762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ДЭЛГЭЦИЙН ЯЛГАРЛЫГ ТОХИРУУЛАХ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0951452-E6C4-4AE7-B2B7-B5E51B3C00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15556" r="32963" b="37119"/>
          <a:stretch/>
        </p:blipFill>
        <p:spPr>
          <a:xfrm>
            <a:off x="495300" y="1022555"/>
            <a:ext cx="3124200" cy="229429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7EA474D-4449-4F06-95A0-766276189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929" y="623393"/>
            <a:ext cx="2306703" cy="32517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06AA938-6419-4148-A471-5F53E7ED0E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06240"/>
            <a:ext cx="2306703" cy="3251706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xmlns="" id="{B69FC1A4-7256-4EF2-89E8-6EA0249D5032}"/>
              </a:ext>
            </a:extLst>
          </p:cNvPr>
          <p:cNvSpPr/>
          <p:nvPr/>
        </p:nvSpPr>
        <p:spPr>
          <a:xfrm>
            <a:off x="4225169" y="1657290"/>
            <a:ext cx="1032631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8938D99F-4A6F-4158-A601-8C6F0D7E1F08}"/>
              </a:ext>
            </a:extLst>
          </p:cNvPr>
          <p:cNvSpPr/>
          <p:nvPr/>
        </p:nvSpPr>
        <p:spPr>
          <a:xfrm>
            <a:off x="6602043" y="1657290"/>
            <a:ext cx="1032631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15DA6BE1-75B9-4852-AC15-867C4AA04F40}"/>
              </a:ext>
            </a:extLst>
          </p:cNvPr>
          <p:cNvSpPr/>
          <p:nvPr/>
        </p:nvSpPr>
        <p:spPr>
          <a:xfrm>
            <a:off x="9099165" y="2799826"/>
            <a:ext cx="1032631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92EDAE-29FD-4155-836A-AF98231C24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16847"/>
            <a:ext cx="2916807" cy="4111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8C445D-A8BB-4D70-8BAF-75BA2B797B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316846"/>
            <a:ext cx="2916807" cy="4111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D015C5-215D-4698-AD65-8B317893AC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316845"/>
            <a:ext cx="2916807" cy="4111757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620EBD0-3057-4C63-8A9B-D5ADD897706C}"/>
              </a:ext>
            </a:extLst>
          </p:cNvPr>
          <p:cNvSpPr/>
          <p:nvPr/>
        </p:nvSpPr>
        <p:spPr>
          <a:xfrm>
            <a:off x="838200" y="4772560"/>
            <a:ext cx="1032631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6BF7BDDB-E78C-41C9-A59F-78A9C023A22D}"/>
              </a:ext>
            </a:extLst>
          </p:cNvPr>
          <p:cNvSpPr/>
          <p:nvPr/>
        </p:nvSpPr>
        <p:spPr>
          <a:xfrm>
            <a:off x="3520319" y="4724400"/>
            <a:ext cx="1913813" cy="4763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9EE782B-555C-4242-B4BA-3F0775BD4470}"/>
              </a:ext>
            </a:extLst>
          </p:cNvPr>
          <p:cNvSpPr/>
          <p:nvPr/>
        </p:nvSpPr>
        <p:spPr>
          <a:xfrm>
            <a:off x="7620000" y="6186687"/>
            <a:ext cx="793567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0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22" grpId="0" animBg="1"/>
      <p:bldP spid="29" grpId="0" animBg="1"/>
      <p:bldP spid="31" grpId="0" animBg="1"/>
      <p:bldP spid="3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90600"/>
            <a:ext cx="11430000" cy="2438400"/>
          </a:xfrm>
        </p:spPr>
        <p:txBody>
          <a:bodyPr>
            <a:noAutofit/>
          </a:bodyPr>
          <a:lstStyle/>
          <a:p>
            <a:pPr marL="457200" indent="-457200"/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Хэвлэх команд өгсний дараа ямар нэг хариу үзүүлэхгүй, хэвлэхгүй байх</a:t>
            </a:r>
          </a:p>
          <a:p>
            <a:pPr marL="457200" indent="-457200"/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Хэвлэх командаар хэвлэж буй боловч хоосон цаас хэвлэх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Хэвлэсэн тайлангийн ирмэгээр улаан зураас гарах </a:t>
            </a:r>
          </a:p>
          <a:p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Хэвлэсэн тайлан уншигдах боломжгүй хэт бүдэг байх</a:t>
            </a:r>
          </a:p>
          <a:p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Хэвлэсэн тайланд ойлгомжгүй тэмдэгтүүд байх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mn-MN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buNone/>
            </a:pPr>
            <a:endParaRPr lang="mn-MN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mn-MN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115888" indent="-115888"/>
            <a:endParaRPr lang="mn-MN" sz="2800" dirty="0">
              <a:latin typeface="Times New Roman" pitchFamily="18" charset="0"/>
              <a:cs typeface="Times New Roman" pitchFamily="18" charset="0"/>
            </a:endParaRPr>
          </a:p>
          <a:p>
            <a:pPr marL="115888" indent="-115888">
              <a:buNone/>
            </a:pPr>
            <a:endParaRPr lang="mn-MN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mn-MN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E8570F0-5336-4CCA-A085-D40D246E96D1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649200" cy="639762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ШАРАГЧ ПРИНТЕРИЙН АЛДАА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CF78BA-5CDA-424E-B79D-3E1B993917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33800"/>
            <a:ext cx="4495800" cy="299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E96682-691B-44DC-BD9C-4702750FD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733800"/>
            <a:ext cx="4495800" cy="29972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028700"/>
            <a:ext cx="11658600" cy="1485900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Хэвлэх команд өгсний дараа хэвлэхгүй байх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Принтерийн ногоон анивчиж буй эсэх. Энэ нь принтерийн ногоон түгжээ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HEAD UP </a:t>
            </a: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байрлалд байгаа бол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HEAD DOWN  </a:t>
            </a: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байрлалд оруулах</a:t>
            </a:r>
          </a:p>
          <a:p>
            <a:pPr marL="457200" indent="-457200">
              <a:buNone/>
            </a:pPr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mn-MN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buNone/>
            </a:pPr>
            <a:endParaRPr lang="mn-MN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mn-MN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115888" indent="-115888"/>
            <a:endParaRPr lang="mn-MN" sz="2800" dirty="0">
              <a:latin typeface="Times New Roman" pitchFamily="18" charset="0"/>
              <a:cs typeface="Times New Roman" pitchFamily="18" charset="0"/>
            </a:endParaRPr>
          </a:p>
          <a:p>
            <a:pPr marL="115888" indent="-115888">
              <a:buNone/>
            </a:pPr>
            <a:endParaRPr lang="mn-MN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mn-MN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476500"/>
            <a:ext cx="7848600" cy="417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90FD3ABC-65BA-45FF-A82B-ECE6872D4E65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649200" cy="639762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ШАРАГЧ ПРИНТЕРИЙН АЛДАА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66800"/>
            <a:ext cx="11353800" cy="5791200"/>
          </a:xfrm>
        </p:spPr>
        <p:txBody>
          <a:bodyPr>
            <a:noAutofit/>
          </a:bodyPr>
          <a:lstStyle/>
          <a:p>
            <a:pPr marL="53975" indent="-53975">
              <a:buNone/>
            </a:pPr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Хэвлэх командаар хэвлэж буй боловч хоосон цаас хэвлэх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mn-MN" sz="2600" dirty="0">
                <a:latin typeface="Times New Roman" pitchFamily="18" charset="0"/>
                <a:cs typeface="Times New Roman" pitchFamily="18" charset="0"/>
              </a:rPr>
              <a:t>Принтерийн цаас нь зөвхөн нэг тал дээр хэвлэдэг учир цаасыг зөв байрлуулах</a:t>
            </a:r>
          </a:p>
          <a:p>
            <a:pPr marL="457200" indent="-457200"/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buNone/>
            </a:pPr>
            <a:endParaRPr lang="mn-MN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Принтерийн цаасыг солих</a:t>
            </a:r>
          </a:p>
          <a:p>
            <a:pPr marL="514350" indent="-514350">
              <a:buAutoNum type="arabicPeriod"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Автоматаар цаас ачаалах</a:t>
            </a:r>
          </a:p>
          <a:p>
            <a:pPr marL="514350" indent="-514350">
              <a:buAutoNum type="arabicPeriod"/>
            </a:pPr>
            <a:r>
              <a:rPr lang="mn-MN" sz="2400" dirty="0">
                <a:latin typeface="Times New Roman" pitchFamily="18" charset="0"/>
                <a:cs typeface="Times New Roman" pitchFamily="18" charset="0"/>
              </a:rPr>
              <a:t>Гар аргаар цаас ачаалах</a:t>
            </a:r>
          </a:p>
          <a:p>
            <a:pPr marL="115888" indent="-115888"/>
            <a:endParaRPr lang="mn-MN" sz="2800" dirty="0">
              <a:latin typeface="Times New Roman" pitchFamily="18" charset="0"/>
              <a:cs typeface="Times New Roman" pitchFamily="18" charset="0"/>
            </a:endParaRPr>
          </a:p>
          <a:p>
            <a:pPr marL="115888" indent="-115888">
              <a:buNone/>
            </a:pPr>
            <a:endParaRPr lang="mn-MN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mn-MN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mn-MN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:\Users\alex.sotovasquez\Desktop\Mongolia Pics\thermal printer instal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1250"/>
            <a:ext cx="31242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41918" y="2381249"/>
            <a:ext cx="4221082" cy="424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8FFF90D3-8158-4577-824F-DA1F158E7619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649200" cy="639762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ШАРАГЧ ПРИНТЕРИЙН АЛДАА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2596043-B50C-4544-922B-14F76DB3C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4350" y="3086099"/>
            <a:ext cx="4229100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990600"/>
            <a:ext cx="8001000" cy="2590800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mn-MN" b="1" i="1" dirty="0">
                <a:latin typeface="Times New Roman" pitchFamily="18" charset="0"/>
                <a:cs typeface="Times New Roman" pitchFamily="18" charset="0"/>
              </a:rPr>
              <a:t>Автоматаар цаас ачаалах</a:t>
            </a:r>
          </a:p>
          <a:p>
            <a:pPr lvl="1"/>
            <a:r>
              <a:rPr lang="mn-MN" dirty="0">
                <a:latin typeface="Times New Roman" pitchFamily="18" charset="0"/>
                <a:cs typeface="Times New Roman" pitchFamily="18" charset="0"/>
              </a:rPr>
              <a:t>Принтерийн ногоон гэрэл анивчиж байна</a:t>
            </a:r>
          </a:p>
          <a:p>
            <a:pPr lvl="1"/>
            <a:r>
              <a:rPr lang="mn-MN" dirty="0">
                <a:latin typeface="Times New Roman" pitchFamily="18" charset="0"/>
                <a:cs typeface="Times New Roman" pitchFamily="18" charset="0"/>
              </a:rPr>
              <a:t>Ногоон түгжээ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HEAD DOWN </a:t>
            </a:r>
            <a:r>
              <a:rPr lang="mn-MN" dirty="0">
                <a:latin typeface="Times New Roman" pitchFamily="18" charset="0"/>
                <a:cs typeface="Times New Roman" pitchFamily="18" charset="0"/>
              </a:rPr>
              <a:t>байрлалд байна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mn-MN" dirty="0">
                <a:latin typeface="Times New Roman" pitchFamily="18" charset="0"/>
                <a:cs typeface="Times New Roman" pitchFamily="18" charset="0"/>
              </a:rPr>
              <a:t>Шинэ цаасыг зурагт үзүүлсний дагуу байрлуулна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mn-MN" dirty="0">
                <a:latin typeface="Times New Roman" pitchFamily="18" charset="0"/>
                <a:cs typeface="Times New Roman" pitchFamily="18" charset="0"/>
              </a:rPr>
              <a:t>Цаасны үзүүрийг принтерийн бул доогуур хийнэ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mn-MN" dirty="0">
                <a:latin typeface="Times New Roman" pitchFamily="18" charset="0"/>
                <a:cs typeface="Times New Roman" pitchFamily="18" charset="0"/>
              </a:rPr>
              <a:t>Бул автоматаар эргэж 2 сек -ийн турш цаасыг татна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mn-MN" b="1" i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mn-MN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mn-MN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mn-MN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mn-MN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mn-MN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buNone/>
            </a:pPr>
            <a:endParaRPr lang="mn-MN" sz="3200" b="1" i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mn-MN" sz="3200" b="1" i="1" dirty="0">
              <a:latin typeface="Times New Roman" pitchFamily="18" charset="0"/>
              <a:cs typeface="Times New Roman" pitchFamily="18" charset="0"/>
            </a:endParaRPr>
          </a:p>
          <a:p>
            <a:pPr marL="115888" indent="-115888"/>
            <a:endParaRPr lang="mn-MN" sz="3200" dirty="0">
              <a:latin typeface="Times New Roman" pitchFamily="18" charset="0"/>
              <a:cs typeface="Times New Roman" pitchFamily="18" charset="0"/>
            </a:endParaRPr>
          </a:p>
          <a:p>
            <a:pPr marL="115888" indent="-115888">
              <a:buNone/>
            </a:pPr>
            <a:endParaRPr lang="mn-MN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mn-MN" sz="3200" b="1" i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endParaRPr lang="mn-M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mn-M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4800" y="1295400"/>
            <a:ext cx="4082143" cy="189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C:\Users\alex.sotovasquez\Desktop\Mongolia Pics\thermal printer instal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36" y="3657600"/>
            <a:ext cx="4343400" cy="306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95256" y="3667125"/>
            <a:ext cx="4996543" cy="304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CBD3268-BD1D-4F3D-A557-654CF79451DA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649200" cy="639762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mn-M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ШАРАГЧ  ПРИНТЕРИЙН  ЦААС  СОЛИХ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7796" y="820737"/>
            <a:ext cx="11876408" cy="6172200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mn-M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i="1" dirty="0">
                <a:latin typeface="Times New Roman" pitchFamily="18" charset="0"/>
                <a:cs typeface="Times New Roman" pitchFamily="18" charset="0"/>
              </a:rPr>
              <a:t>2. Гар аргаар цаас ачаалах</a:t>
            </a:r>
          </a:p>
          <a:p>
            <a:pPr lvl="1"/>
            <a:r>
              <a:rPr lang="mn-MN" sz="2200" dirty="0">
                <a:latin typeface="Times New Roman" pitchFamily="18" charset="0"/>
                <a:cs typeface="Times New Roman" pitchFamily="18" charset="0"/>
              </a:rPr>
              <a:t>Ногоон түгжээ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HEAD UP </a:t>
            </a:r>
            <a:r>
              <a:rPr lang="mn-MN" sz="2200" dirty="0">
                <a:latin typeface="Times New Roman" pitchFamily="18" charset="0"/>
                <a:cs typeface="Times New Roman" pitchFamily="18" charset="0"/>
              </a:rPr>
              <a:t>байрлалд байна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mn-MN" sz="2200" dirty="0">
                <a:latin typeface="Times New Roman" pitchFamily="18" charset="0"/>
                <a:cs typeface="Times New Roman" pitchFamily="18" charset="0"/>
              </a:rPr>
              <a:t>Шинэ цаасыг Зурагт үзүүлсний дагуу байрлуулна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mn-MN" sz="2200" dirty="0">
                <a:latin typeface="Times New Roman" pitchFamily="18" charset="0"/>
                <a:cs typeface="Times New Roman" pitchFamily="18" charset="0"/>
              </a:rPr>
              <a:t>Цаасны үзүүрийг принтерийн бул доогуур хийнэ. Булыг эргүүлж цаасыг татаж гаргана.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mn-MN" sz="2200" dirty="0">
                <a:latin typeface="Times New Roman" pitchFamily="18" charset="0"/>
                <a:cs typeface="Times New Roman" pitchFamily="18" charset="0"/>
              </a:rPr>
              <a:t>Ногоон түгжээг </a:t>
            </a:r>
            <a:r>
              <a:rPr lang="en-US" sz="2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HEAD DOWN </a:t>
            </a:r>
            <a:r>
              <a:rPr lang="mn-MN" sz="2200" dirty="0">
                <a:latin typeface="Times New Roman" pitchFamily="18" charset="0"/>
                <a:cs typeface="Times New Roman" pitchFamily="18" charset="0"/>
              </a:rPr>
              <a:t>байрлалд оруулна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None/>
            </a:pPr>
            <a:endParaRPr lang="mn-MN" b="1" i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mn-MN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mn-MN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mn-MN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mn-MN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mn-MN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ctr">
              <a:buNone/>
            </a:pPr>
            <a:endParaRPr lang="mn-MN" sz="3200" b="1" i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mn-MN" sz="3200" b="1" i="1" dirty="0">
              <a:latin typeface="Times New Roman" pitchFamily="18" charset="0"/>
              <a:cs typeface="Times New Roman" pitchFamily="18" charset="0"/>
            </a:endParaRPr>
          </a:p>
          <a:p>
            <a:pPr marL="115888" indent="-115888"/>
            <a:endParaRPr lang="mn-MN" sz="3200" dirty="0">
              <a:latin typeface="Times New Roman" pitchFamily="18" charset="0"/>
              <a:cs typeface="Times New Roman" pitchFamily="18" charset="0"/>
            </a:endParaRPr>
          </a:p>
          <a:p>
            <a:pPr marL="115888" indent="-115888">
              <a:buNone/>
            </a:pPr>
            <a:endParaRPr lang="mn-MN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mn-MN" sz="3200" b="1" i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endParaRPr lang="mn-M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mn-M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3381374"/>
            <a:ext cx="3724806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98849" y="3276600"/>
            <a:ext cx="1485912" cy="180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57600" y="3438525"/>
            <a:ext cx="2667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C:\Users\alex.sotovasquez\Desktop\Mongolia Pics\thermal printer install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6" y="3419475"/>
            <a:ext cx="3347404" cy="27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8262DAA-8C6F-480C-8467-DA1AE5BD87B1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649200" cy="639762"/>
          </a:xfrm>
          <a:prstGeom prst="rect">
            <a:avLst/>
          </a:prstGeom>
          <a:solidFill>
            <a:srgbClr val="FFCCC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ШАРАГЧ  ПРИНТЕРИЙН  ЦААС  СОЛИХ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F95ACAE-0123-47D4-9D21-788CB25EE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74" y="610433"/>
            <a:ext cx="2306701" cy="3251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73F607-98CD-4999-8C1B-05191A708C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396" y="3352388"/>
            <a:ext cx="2865204" cy="4039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83087E-C356-4D2F-B61C-8F642B52B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352388"/>
            <a:ext cx="2865204" cy="40390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6034" y="3316847"/>
            <a:ext cx="3514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/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sz="2000" b="1" dirty="0">
                <a:latin typeface="Times New Roman" pitchFamily="18" charset="0"/>
                <a:cs typeface="Times New Roman" pitchFamily="18" charset="0"/>
              </a:rPr>
              <a:t>Удирдлагын цэст </a:t>
            </a:r>
            <a:r>
              <a:rPr lang="mn-MN" sz="2000" dirty="0">
                <a:latin typeface="Times New Roman" pitchFamily="18" charset="0"/>
                <a:cs typeface="Times New Roman" pitchFamily="18" charset="0"/>
              </a:rPr>
              <a:t>нэвтэрнэ.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68729" y="3986899"/>
            <a:ext cx="2403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/>
            <a:r>
              <a:rPr lang="mn-MN" sz="2800" dirty="0">
                <a:latin typeface="Times New Roman" pitchFamily="18" charset="0"/>
                <a:cs typeface="Times New Roman" pitchFamily="18" charset="0"/>
              </a:rPr>
              <a:t>182-200 тоо</a:t>
            </a:r>
          </a:p>
          <a:p>
            <a:pPr marL="115888" indent="-115888"/>
            <a:r>
              <a:rPr lang="mn-MN" sz="2800" dirty="0">
                <a:latin typeface="Times New Roman" pitchFamily="18" charset="0"/>
                <a:cs typeface="Times New Roman" pitchFamily="18" charset="0"/>
              </a:rPr>
              <a:t> оруулах нь</a:t>
            </a:r>
          </a:p>
          <a:p>
            <a:pPr marL="115888" indent="-115888"/>
            <a:r>
              <a:rPr lang="mn-MN" sz="2800" dirty="0">
                <a:latin typeface="Times New Roman" pitchFamily="18" charset="0"/>
                <a:cs typeface="Times New Roman" pitchFamily="18" charset="0"/>
              </a:rPr>
              <a:t>тохиромжтой</a:t>
            </a:r>
            <a:endParaRPr lang="en-US" sz="240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E2A96624-B368-422C-AB0C-6D12CA476709}"/>
              </a:ext>
            </a:extLst>
          </p:cNvPr>
          <p:cNvSpPr txBox="1">
            <a:spLocks/>
          </p:cNvSpPr>
          <p:nvPr/>
        </p:nvSpPr>
        <p:spPr>
          <a:xfrm>
            <a:off x="-76200" y="148287"/>
            <a:ext cx="12649200" cy="6397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ШАРАГЧ ПРИНТЕРИЙН ЯЛГАРЛЫГ НЭМЭХ </a:t>
            </a:r>
            <a:r>
              <a:rPr lang="mn-MN" sz="1600" b="1" dirty="0">
                <a:latin typeface="Times New Roman" pitchFamily="18" charset="0"/>
                <a:cs typeface="Times New Roman" pitchFamily="18" charset="0"/>
              </a:rPr>
              <a:t>/ТАЙЛАН БҮДЭГ БАЙХ/</a:t>
            </a:r>
            <a:endParaRPr lang="en-US" sz="28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0951452-E6C4-4AE7-B2B7-B5E51B3C00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15556" r="32963" b="37119"/>
          <a:stretch/>
        </p:blipFill>
        <p:spPr>
          <a:xfrm>
            <a:off x="495300" y="1022555"/>
            <a:ext cx="3124200" cy="229429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7EA474D-4449-4F06-95A0-7662761893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929" y="623393"/>
            <a:ext cx="2306703" cy="32517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06AA938-6419-4148-A471-5F53E7ED0E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06240"/>
            <a:ext cx="2306703" cy="3251706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xmlns="" id="{B69FC1A4-7256-4EF2-89E8-6EA0249D5032}"/>
              </a:ext>
            </a:extLst>
          </p:cNvPr>
          <p:cNvSpPr/>
          <p:nvPr/>
        </p:nvSpPr>
        <p:spPr>
          <a:xfrm>
            <a:off x="4225169" y="1657290"/>
            <a:ext cx="1032631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8938D99F-4A6F-4158-A601-8C6F0D7E1F08}"/>
              </a:ext>
            </a:extLst>
          </p:cNvPr>
          <p:cNvSpPr/>
          <p:nvPr/>
        </p:nvSpPr>
        <p:spPr>
          <a:xfrm>
            <a:off x="6602043" y="1657290"/>
            <a:ext cx="1032631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E77A787-5676-4E68-9B32-9478679E8814}"/>
              </a:ext>
            </a:extLst>
          </p:cNvPr>
          <p:cNvSpPr/>
          <p:nvPr/>
        </p:nvSpPr>
        <p:spPr>
          <a:xfrm>
            <a:off x="9053205" y="2476672"/>
            <a:ext cx="1032631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50DAE9B-3625-4D41-8A06-0BF5CCB3B7B7}"/>
              </a:ext>
            </a:extLst>
          </p:cNvPr>
          <p:cNvSpPr/>
          <p:nvPr/>
        </p:nvSpPr>
        <p:spPr>
          <a:xfrm>
            <a:off x="3938974" y="4857690"/>
            <a:ext cx="2080826" cy="40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48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53F0990-8051-41D6-A573-E08774ECD7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548679"/>
            <a:ext cx="8805556" cy="624650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840DCF95-1BFF-444C-9CAC-9CD821ABB1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996877"/>
            <a:ext cx="7488832" cy="5312444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8C2AB62F-F4F9-414F-8493-A0291DCE0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56" y="-27384"/>
            <a:ext cx="8229600" cy="1143000"/>
          </a:xfrm>
        </p:spPr>
        <p:txBody>
          <a:bodyPr>
            <a:normAutofit/>
          </a:bodyPr>
          <a:lstStyle/>
          <a:p>
            <a:r>
              <a:rPr lang="mn-MN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САНАЛЫН ХАЙРЦАГ УГСРАХ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DF2133A-B8B5-46D0-BDE9-C25E6DF2C1F0}"/>
              </a:ext>
            </a:extLst>
          </p:cNvPr>
          <p:cNvCxnSpPr>
            <a:cxnSpLocks/>
          </p:cNvCxnSpPr>
          <p:nvPr/>
        </p:nvCxnSpPr>
        <p:spPr>
          <a:xfrm>
            <a:off x="263352" y="830831"/>
            <a:ext cx="504056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5483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16" y="-99392"/>
            <a:ext cx="8229600" cy="1143000"/>
          </a:xfrm>
        </p:spPr>
        <p:txBody>
          <a:bodyPr>
            <a:normAutofit/>
          </a:bodyPr>
          <a:lstStyle/>
          <a:p>
            <a:r>
              <a:rPr lang="mn-M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АНХААРУУЛГА 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980728"/>
            <a:ext cx="11305256" cy="5688632"/>
          </a:xfrm>
        </p:spPr>
        <p:txBody>
          <a:bodyPr>
            <a:normAutofit/>
          </a:bodyPr>
          <a:lstStyle/>
          <a:p>
            <a:pPr algn="just"/>
            <a:r>
              <a:rPr lang="mn-MN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Даамлын гарын авлага, хуулийн эмхэтгэлийг унших</a:t>
            </a:r>
          </a:p>
          <a:p>
            <a:pPr algn="just"/>
            <a:r>
              <a:rPr lang="mn-MN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СТТ-ийг хүлээн авах, бүрэн бүтэн байдлыг хариуцах</a:t>
            </a:r>
          </a:p>
          <a:p>
            <a:pPr algn="just"/>
            <a:r>
              <a:rPr lang="mn-MN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Хэсгийн хорооны дарга, зохион байгуулагчтай хамтран ажиллах</a:t>
            </a:r>
          </a:p>
          <a:p>
            <a:pPr algn="just"/>
            <a:r>
              <a:rPr lang="mn-MN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Өгөгдөл дамжуулах туршилтын өдрийн зааврын дагуу ажиллах</a:t>
            </a:r>
          </a:p>
          <a:p>
            <a:pPr lvl="1" algn="just"/>
            <a:r>
              <a:rPr lang="mn-MN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Хэсгийн хорооны ажилчид болон ажиглагч нарыг үйл ажиллагаанд оролцуулахгүй байх</a:t>
            </a:r>
          </a:p>
          <a:p>
            <a:pPr lvl="1" algn="just"/>
            <a:r>
              <a:rPr lang="mn-MN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Тэглэх 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endParaRPr lang="mn-MN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mn-MN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Сонгогчийн саналын хууд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mn-MN" sz="2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ыг харахгүй </a:t>
            </a:r>
            <a:r>
              <a:rPr lang="mn-MN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байх</a:t>
            </a:r>
          </a:p>
          <a:p>
            <a:pPr algn="just"/>
            <a:r>
              <a:rPr lang="mn-MN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Сонгогчийг хүлээлгэнэ, саналын хуудсыг амжилттай уншлаа хүртэл ...</a:t>
            </a:r>
          </a:p>
          <a:p>
            <a:pPr algn="just"/>
            <a:r>
              <a:rPr lang="mn-MN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Мэдээллийн технологийн даамал асуудал тулгарсан үед:</a:t>
            </a:r>
          </a:p>
          <a:p>
            <a:pPr lvl="1" algn="just"/>
            <a:r>
              <a:rPr lang="mn-MN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Хариуцсан Мэдээллийн технологийн багт мэдэгдэх</a:t>
            </a:r>
          </a:p>
          <a:p>
            <a:pPr lvl="1" algn="just"/>
            <a:endParaRPr lang="mn-MN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mn-MN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хураалтын өдөр дүнг нэн даруй дамжуулах, зардал шийдэгдсэн байх</a:t>
            </a:r>
          </a:p>
          <a:p>
            <a:pPr algn="just"/>
            <a:r>
              <a:rPr lang="mn-MN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СТТ-ийг МТБ-т бүрэн хүлээлгэн өгөх</a:t>
            </a:r>
          </a:p>
          <a:p>
            <a:pPr marL="0" indent="0" algn="just">
              <a:buNone/>
            </a:pPr>
            <a:endParaRPr lang="mn-MN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9786" y="3500439"/>
            <a:ext cx="75085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4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АНХААРАЛ  ХАНДУУЛСАНД БАЯРЛАЛАА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 descr="LOGO-GEC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1555" y="1571612"/>
            <a:ext cx="2517123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56234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58ED02-367D-414D-9CD3-F2D89BB88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3429000" cy="334962"/>
          </a:xfrm>
        </p:spPr>
        <p:txBody>
          <a:bodyPr>
            <a:noAutofit/>
          </a:bodyPr>
          <a:lstStyle/>
          <a:p>
            <a:r>
              <a:rPr lang="mn-MN" sz="2800" b="1" dirty="0">
                <a:latin typeface="Arial" panose="020B0604020202020204" pitchFamily="34" charset="0"/>
                <a:cs typeface="Arial" panose="020B0604020202020204" pitchFamily="34" charset="0"/>
              </a:rPr>
              <a:t>ДАДЛАГА АЖИЛ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3BD50195-0E3D-47E1-87B3-1C0388EF14A7}"/>
              </a:ext>
            </a:extLst>
          </p:cNvPr>
          <p:cNvSpPr txBox="1">
            <a:spLocks/>
          </p:cNvSpPr>
          <p:nvPr/>
        </p:nvSpPr>
        <p:spPr>
          <a:xfrm>
            <a:off x="381000" y="838200"/>
            <a:ext cx="11734800" cy="55927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Саналын хайрцаг угсрах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Өгөгдөл дамжуулах туршилтын өдөр лацдахгүй /  </a:t>
            </a:r>
          </a:p>
          <a:p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СТТ-ийг суурилуулах</a:t>
            </a:r>
          </a:p>
          <a:p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Тэжээлийн залгууруудыг холбох</a:t>
            </a:r>
          </a:p>
          <a:p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Мэдрэгч дэлгэцийн гадаргууг тохируулах</a:t>
            </a:r>
          </a:p>
          <a:p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СТТ-ийг асаах</a:t>
            </a:r>
          </a:p>
          <a:p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Огноог тохируулах</a:t>
            </a:r>
          </a:p>
          <a:p>
            <a:r>
              <a:rPr lang="mn-MN" sz="2000" b="1" dirty="0">
                <a:latin typeface="Arial" panose="020B0604020202020204" pitchFamily="34" charset="0"/>
                <a:cs typeface="Arial" panose="020B0604020202020204" pitchFamily="34" charset="0"/>
              </a:rPr>
              <a:t>Санал хураалт нээх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mn-MN" sz="2000" b="1" dirty="0">
                <a:latin typeface="Arial" panose="020B0604020202020204" pitchFamily="34" charset="0"/>
                <a:cs typeface="Arial" panose="020B0604020202020204" pitchFamily="34" charset="0"/>
              </a:rPr>
              <a:t>КОД: 99999999/</a:t>
            </a:r>
          </a:p>
          <a:p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Тэг тайлан хэвлэх</a:t>
            </a:r>
          </a:p>
          <a:p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Саналын хуудас уншуулах</a:t>
            </a:r>
          </a:p>
          <a:p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Саналын хуудас буцаах тохиолдлууд турших</a:t>
            </a:r>
          </a:p>
          <a:p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СТТ-ийг цэвэрлэх</a:t>
            </a:r>
          </a:p>
          <a:p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Принтерийн цаас солих</a:t>
            </a:r>
          </a:p>
          <a:p>
            <a:r>
              <a:rPr lang="mn-MN" sz="2000" b="1" dirty="0">
                <a:latin typeface="Arial" panose="020B0604020202020204" pitchFamily="34" charset="0"/>
                <a:cs typeface="Arial" panose="020B0604020202020204" pitchFamily="34" charset="0"/>
              </a:rPr>
              <a:t>Санал хураалтыг хаах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mn-MN" sz="2000" b="1" dirty="0">
                <a:latin typeface="Arial" panose="020B0604020202020204" pitchFamily="34" charset="0"/>
                <a:cs typeface="Arial" panose="020B0604020202020204" pitchFamily="34" charset="0"/>
              </a:rPr>
              <a:t>КОД: 99999999/</a:t>
            </a:r>
          </a:p>
          <a:p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Үр дүнгийн тайлан хэвлэх</a:t>
            </a:r>
          </a:p>
          <a:p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Дүн дамжуулах / Мобиком, Юнителийн модем болон Жимобайлын модем ашиглах/</a:t>
            </a:r>
          </a:p>
          <a:p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Дүн дамжуулсан тайлан хэвлэх </a:t>
            </a:r>
          </a:p>
          <a:p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Санал хураалтыг ТЭГЛЭХ /КОД: 1/ </a:t>
            </a:r>
          </a:p>
          <a:p>
            <a:pPr marL="0" indent="0">
              <a:buNone/>
            </a:pP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/ Өгөгдөл дамжуулах туршилтын өдөр тэгнэлэнэ, санал хураалтын өдөр тэглэхгүй /</a:t>
            </a:r>
          </a:p>
          <a:p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СТТ-ийг унтраах</a:t>
            </a:r>
          </a:p>
          <a:p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Зурган файл хуулбарлах</a:t>
            </a:r>
          </a:p>
          <a:p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СТТ-ийг зөөврийн цүнхэнд хийх</a:t>
            </a:r>
          </a:p>
          <a:p>
            <a:endParaRPr lang="mn-M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n-M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783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4A8D5159-550A-4AB1-984A-29CE70F73062}"/>
              </a:ext>
            </a:extLst>
          </p:cNvPr>
          <p:cNvSpPr txBox="1">
            <a:spLocks/>
          </p:cNvSpPr>
          <p:nvPr/>
        </p:nvSpPr>
        <p:spPr>
          <a:xfrm>
            <a:off x="3320782" y="107305"/>
            <a:ext cx="13681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 ТООЛОХ ТӨХӨӨРӨМЖИЙГ САНАЛЫН ХАЙРЦАГТ СУУРИЛУУЛАХ</a:t>
            </a:r>
          </a:p>
        </p:txBody>
      </p:sp>
      <p:pic>
        <p:nvPicPr>
          <p:cNvPr id="15" name="Picture 14" descr="C:\Users\Stephen\Documents\Contracting\Dominion\QRGs\Mongolia\ICP and battery setup\DSC_0677.JPG">
            <a:extLst>
              <a:ext uri="{FF2B5EF4-FFF2-40B4-BE49-F238E27FC236}">
                <a16:creationId xmlns:a16="http://schemas.microsoft.com/office/drawing/2014/main" xmlns="" id="{AE5CCF5C-A528-410A-86B3-28295C543E6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265" y="1237315"/>
            <a:ext cx="4358902" cy="31465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E44DFFC-22E0-40F0-A71F-D9309C2EB52E}"/>
              </a:ext>
            </a:extLst>
          </p:cNvPr>
          <p:cNvSpPr/>
          <p:nvPr/>
        </p:nvSpPr>
        <p:spPr>
          <a:xfrm>
            <a:off x="5519936" y="4513749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СТТ</a:t>
            </a:r>
            <a:r>
              <a:rPr lang="mn-MN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-г суурилуулна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E862F4B-0616-45F9-AE18-2A43856B5780}"/>
              </a:ext>
            </a:extLst>
          </p:cNvPr>
          <p:cNvSpPr/>
          <p:nvPr/>
        </p:nvSpPr>
        <p:spPr>
          <a:xfrm>
            <a:off x="9095656" y="4513749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Туузан улаан лац наах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xmlns="" id="{B0F8BCEE-FEDE-454F-900F-FD1E0DFC6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62085" y="1250305"/>
            <a:ext cx="3798914" cy="312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79A0081-B571-4B4D-A786-C67DE58FD3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4"/>
          <a:stretch/>
        </p:blipFill>
        <p:spPr>
          <a:xfrm>
            <a:off x="-672752" y="0"/>
            <a:ext cx="4358901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7309E41-28EF-41AC-B75D-9DFE49033CBF}"/>
              </a:ext>
            </a:extLst>
          </p:cNvPr>
          <p:cNvCxnSpPr>
            <a:cxnSpLocks/>
          </p:cNvCxnSpPr>
          <p:nvPr/>
        </p:nvCxnSpPr>
        <p:spPr>
          <a:xfrm>
            <a:off x="3863752" y="908720"/>
            <a:ext cx="819724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977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6823" y="686563"/>
            <a:ext cx="12529392" cy="457200"/>
          </a:xfrm>
        </p:spPr>
        <p:txBody>
          <a:bodyPr>
            <a:noAutofit/>
          </a:bodyPr>
          <a:lstStyle/>
          <a:p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САНАЛ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ТООЛОХ ТӨХӨӨРӨМЖИЙГ АСААХ </a:t>
            </a:r>
            <a:b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1336135"/>
            <a:ext cx="11640616" cy="5181600"/>
          </a:xfrm>
        </p:spPr>
        <p:txBody>
          <a:bodyPr>
            <a:normAutofit/>
          </a:bodyPr>
          <a:lstStyle/>
          <a:p>
            <a:pPr marL="341313" indent="-341313" algn="just">
              <a:buNone/>
            </a:pPr>
            <a:r>
              <a:rPr lang="mn-MN" sz="3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Тэжээлийн үүсгүүрийн талаар</a:t>
            </a:r>
          </a:p>
          <a:p>
            <a:pPr marL="514350" indent="-514350" algn="just">
              <a:buAutoNum type="arabicPeriod"/>
            </a:pPr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СТТөхөөрөмжид нөөц батерей, хувьсах тэжээлийг 2-ууланг нь залгах </a:t>
            </a:r>
          </a:p>
          <a:p>
            <a:pPr marL="514350" indent="-514350" algn="just">
              <a:buAutoNum type="arabicPeriod"/>
            </a:pPr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Батерейн холбогчийг холбохдоо туйлыг /+,-/ солихоос урьдчилан сэргийлэх</a:t>
            </a:r>
          </a:p>
          <a:p>
            <a:pPr marL="514350" indent="-514350" algn="just">
              <a:buAutoNum type="arabicPeriod"/>
            </a:pPr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Батерейг СТТөхөөрөмжид зөв залгах</a:t>
            </a:r>
          </a:p>
          <a:p>
            <a:pPr marL="514350" indent="-514350" algn="just">
              <a:buAutoNum type="arabicPeriod"/>
            </a:pPr>
            <a:endParaRPr lang="mn-M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mn-M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49" descr="C:\Users\Stephen\Documents\Contracting\Dominion\QRGs\Mongolia\ICP and battery setup\image015.jpg"/>
          <p:cNvPicPr>
            <a:picLocks noChangeAspect="1" noChangeArrowheads="1"/>
          </p:cNvPicPr>
          <p:nvPr/>
        </p:nvPicPr>
        <p:blipFill rotWithShape="1">
          <a:blip r:embed="rId3"/>
          <a:srcRect l="19022"/>
          <a:stretch/>
        </p:blipFill>
        <p:spPr bwMode="auto">
          <a:xfrm>
            <a:off x="2396881" y="3494823"/>
            <a:ext cx="2734314" cy="224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407368" y="214038"/>
            <a:ext cx="572194" cy="862208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Picture 6" descr="C:\Users\Stephen\Documents\Contracting\Dominion\QRGs\Mongolia\ICP and battery setup\battery 2.JPG">
            <a:extLst>
              <a:ext uri="{FF2B5EF4-FFF2-40B4-BE49-F238E27FC236}">
                <a16:creationId xmlns:a16="http://schemas.microsoft.com/office/drawing/2014/main" xmlns="" id="{6D172993-6FEA-462F-9326-95C5B599E35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05" b="23425"/>
          <a:stretch/>
        </p:blipFill>
        <p:spPr bwMode="auto">
          <a:xfrm>
            <a:off x="-123399" y="3494823"/>
            <a:ext cx="2495600" cy="223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91B070-4A98-4541-8A2F-3C3F58FB2B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93" y="3481704"/>
            <a:ext cx="4751279" cy="33704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CC9057F-49D1-43E3-8CE1-FDBBE81EA1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505" y="3428999"/>
            <a:ext cx="4635223" cy="328814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4AFD5FAD-924B-4670-B191-91FC68F4D2A1}"/>
              </a:ext>
            </a:extLst>
          </p:cNvPr>
          <p:cNvCxnSpPr>
            <a:cxnSpLocks/>
          </p:cNvCxnSpPr>
          <p:nvPr/>
        </p:nvCxnSpPr>
        <p:spPr>
          <a:xfrm>
            <a:off x="1211614" y="945894"/>
            <a:ext cx="639655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3A46A412-AEE2-46E1-84E4-81B846D0A5DF}"/>
              </a:ext>
            </a:extLst>
          </p:cNvPr>
          <p:cNvSpPr txBox="1">
            <a:spLocks/>
          </p:cNvSpPr>
          <p:nvPr/>
        </p:nvSpPr>
        <p:spPr>
          <a:xfrm>
            <a:off x="-32254" y="1844824"/>
            <a:ext cx="4624494" cy="10081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mn-M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НӨӨЦ БАТАРЕЙН   </a:t>
            </a:r>
          </a:p>
          <a:p>
            <a:pPr marL="0" indent="0" algn="r">
              <a:buNone/>
            </a:pPr>
            <a:r>
              <a:rPr lang="mn-M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ХОЛБОГЧИЙГ ХОЛБОХ</a:t>
            </a:r>
          </a:p>
          <a:p>
            <a:pPr marL="0" indent="0" algn="r">
              <a:buNone/>
            </a:pPr>
            <a:endParaRPr lang="mn-MN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mn-MN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Stephen\Documents\Contracting\Dominion\QRGs\Mongolia\ICP and battery setup\image015.jpg">
            <a:extLst>
              <a:ext uri="{FF2B5EF4-FFF2-40B4-BE49-F238E27FC236}">
                <a16:creationId xmlns:a16="http://schemas.microsoft.com/office/drawing/2014/main" xmlns="" id="{B6804ECC-3EE2-4D4B-B8EF-948456BDEB8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3429000"/>
            <a:ext cx="4752527" cy="295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xmlns="" id="{2DE5FE47-3F5D-4578-8885-DBCF15BA1C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46" y="-27384"/>
            <a:ext cx="7304154" cy="6851098"/>
          </a:xfrm>
        </p:spPr>
      </p:pic>
    </p:spTree>
    <p:extLst>
      <p:ext uri="{BB962C8B-B14F-4D97-AF65-F5344CB8AC3E}">
        <p14:creationId xmlns:p14="http://schemas.microsoft.com/office/powerpoint/2010/main" val="152716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7001</TotalTime>
  <Words>3032</Words>
  <Application>Microsoft Office PowerPoint</Application>
  <PresentationFormat>Custom</PresentationFormat>
  <Paragraphs>532</Paragraphs>
  <Slides>62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PowerPoint Presentation</vt:lpstr>
      <vt:lpstr>АГУУЛГА</vt:lpstr>
      <vt:lpstr>САНАЛ ХУРААЛТЫН ҮЙЛ ЯВЦЫН ДАРААЛАЛ</vt:lpstr>
      <vt:lpstr>Саналын хайрцаг угсрах үед </vt:lpstr>
      <vt:lpstr>САНАЛЫН ХАЙРЦАГ УГСРАХ</vt:lpstr>
      <vt:lpstr>САНАЛЫН ХАЙРЦАГ УГСРАХ</vt:lpstr>
      <vt:lpstr>PowerPoint Presentation</vt:lpstr>
      <vt:lpstr>САНАЛ ТООЛОХ ТӨХӨӨРӨМЖИЙГ АСААХ  </vt:lpstr>
      <vt:lpstr>PowerPoint Presentation</vt:lpstr>
      <vt:lpstr>PowerPoint Presentation</vt:lpstr>
      <vt:lpstr>PowerPoint Presentation</vt:lpstr>
      <vt:lpstr> </vt:lpstr>
      <vt:lpstr>САНАЛ ТООЛОХ ТӨХӨӨРӨМЖИЙГ АСААХ </vt:lpstr>
      <vt:lpstr>САНАЛ ХУРААЛТ НЭЭХ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GSM буюу Мобиком, Юнителийн модем</vt:lpstr>
      <vt:lpstr>ЖИ-МОБАЙЛЫН МОДЕМ АШИГЛАН ӨГӨГДӨЛ ДАМЖУУЛАХ</vt:lpstr>
      <vt:lpstr>PowerPoint Presentation</vt:lpstr>
      <vt:lpstr>PowerPoint Presentation</vt:lpstr>
      <vt:lpstr>АНХААРАХ ЗҮЙЛС ГАРЧ БОЛОХ АСУУДАЛ, ШИЙДВЭРЛЭХ АРГА ЗАМ </vt:lpstr>
      <vt:lpstr>PowerPoint Presentation</vt:lpstr>
      <vt:lpstr>ӨГӨГДӨЛ ДАМЖУУЛАХ ТУРШИЛТЫН ӨДӨР АНХААРАХ ЗҮЙЛС</vt:lpstr>
      <vt:lpstr>    САНАЛ ТООЛОХ ТӨХӨӨРӨМЖ  АСАХ ҮЕД ГАРАХ АЛДАА</vt:lpstr>
      <vt:lpstr>    САНАЛ ТООЛОХ ТӨХӨӨРӨМЖ  АСАХ ҮЕД ГАРАХ АЛДАА</vt:lpstr>
      <vt:lpstr>PowerPoint Presentation</vt:lpstr>
      <vt:lpstr>PowerPoint Presentation</vt:lpstr>
      <vt:lpstr>    САНАЛ  ХУРААЛТЫГ  НЭЭЖ,  ХААХАД  ГАРАХ АЛДАА</vt:lpstr>
      <vt:lpstr>    САНАЛ  ХУРААЛТЫГ  НЭЭЖ  ХААХАД  ГАРАХ АЛДАА</vt:lpstr>
      <vt:lpstr>    САНАЛ  ХУРААЛТЫГ  НЭЭХЭД  ГАРАХ АЛДАА</vt:lpstr>
      <vt:lpstr>PowerPoint Presentation</vt:lpstr>
      <vt:lpstr>PowerPoint Presentation</vt:lpstr>
      <vt:lpstr>PowerPoint Presentation</vt:lpstr>
      <vt:lpstr>    САНАЛ ТООЛОХ ТӨХӨӨРӨМЖ САНАЛЫН ХУУДАС БУЦААХ ТОХИОЛДОЛ</vt:lpstr>
      <vt:lpstr>    САНАЛ ТООЛОХ ТӨХӨӨРӨМЖ САНАЛЫН ХУУДАС БУЦААХ ТОХИОЛДОЛ</vt:lpstr>
      <vt:lpstr>    САНАЛ ТООЛОХ ТӨХӨӨРӨМЖ САНАЛЫН ХУУДАС БУЦААХ ТОХИОЛДОЛ</vt:lpstr>
      <vt:lpstr>PowerPoint Presentation</vt:lpstr>
      <vt:lpstr>PowerPoint Presentation</vt:lpstr>
      <vt:lpstr>PowerPoint Presentation</vt:lpstr>
      <vt:lpstr>PowerPoint Presentation</vt:lpstr>
      <vt:lpstr>     САНАЛ ХУРААЛТЫН ДҮН ДАМЖУУЛАХ ҮЕИЙН АЛДАА</vt:lpstr>
      <vt:lpstr>     САНАЛ ХУРААЛТЫН ДҮН ДАМЖУУЛАХ ҮЕИЙН АЛДАА</vt:lpstr>
      <vt:lpstr>    ЖИ-МОБАЙЛЫН МОДЕМ АШИГЛАН ӨГӨГДӨЛ ДАМЖУУЛАХ</vt:lpstr>
      <vt:lpstr>PowerPoint Presentation</vt:lpstr>
      <vt:lpstr>БУСАД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АНХААРУУЛГА </vt:lpstr>
      <vt:lpstr>PowerPoint Presentation</vt:lpstr>
      <vt:lpstr>ДАДЛАГА АЖИЛ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Kenai</dc:creator>
  <cp:lastModifiedBy>Uugantsetseg</cp:lastModifiedBy>
  <cp:revision>1264</cp:revision>
  <cp:lastPrinted>2020-05-03T13:12:49Z</cp:lastPrinted>
  <dcterms:created xsi:type="dcterms:W3CDTF">2011-11-18T12:46:37Z</dcterms:created>
  <dcterms:modified xsi:type="dcterms:W3CDTF">2020-09-02T06:55:17Z</dcterms:modified>
</cp:coreProperties>
</file>